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8" r:id="rId5"/>
    <p:sldMasterId id="2147483690" r:id="rId6"/>
  </p:sldMasterIdLst>
  <p:notesMasterIdLst>
    <p:notesMasterId r:id="rId18"/>
  </p:notesMasterIdLst>
  <p:handoutMasterIdLst>
    <p:handoutMasterId r:id="rId19"/>
  </p:handoutMasterIdLst>
  <p:sldIdLst>
    <p:sldId id="1546" r:id="rId7"/>
    <p:sldId id="1492" r:id="rId8"/>
    <p:sldId id="1522" r:id="rId9"/>
    <p:sldId id="1548" r:id="rId10"/>
    <p:sldId id="1549" r:id="rId11"/>
    <p:sldId id="1490" r:id="rId12"/>
    <p:sldId id="1495" r:id="rId13"/>
    <p:sldId id="1523" r:id="rId14"/>
    <p:sldId id="1542" r:id="rId15"/>
    <p:sldId id="319" r:id="rId16"/>
    <p:sldId id="152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8" userDrawn="1">
          <p15:clr>
            <a:srgbClr val="A4A3A4"/>
          </p15:clr>
        </p15:guide>
        <p15:guide id="2" pos="3522" userDrawn="1">
          <p15:clr>
            <a:srgbClr val="A4A3A4"/>
          </p15:clr>
        </p15:guide>
        <p15:guide id="3" orient="horz" pos="1321" userDrawn="1">
          <p15:clr>
            <a:srgbClr val="A4A3A4"/>
          </p15:clr>
        </p15:guide>
        <p15:guide id="4" pos="960" userDrawn="1">
          <p15:clr>
            <a:srgbClr val="A4A3A4"/>
          </p15:clr>
        </p15:guide>
        <p15:guide id="5" orient="horz" pos="15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ray, George G." initials="MGG" lastIdx="14" clrIdx="0">
    <p:extLst>
      <p:ext uri="{19B8F6BF-5375-455C-9EA6-DF929625EA0E}">
        <p15:presenceInfo xmlns:p15="http://schemas.microsoft.com/office/powerpoint/2012/main" userId="S-1-5-21-329068152-1454471165-1417001333-35936" providerId="AD"/>
      </p:ext>
    </p:extLst>
  </p:cmAuthor>
  <p:cmAuthor id="2" name="Michaele Watts" initials="MW" lastIdx="1" clrIdx="1">
    <p:extLst>
      <p:ext uri="{19B8F6BF-5375-455C-9EA6-DF929625EA0E}">
        <p15:presenceInfo xmlns:p15="http://schemas.microsoft.com/office/powerpoint/2012/main" userId="S::mwatts@intuitivecompanies.com::4a2b6462-6de8-4362-a29f-75a6756e514d" providerId="AD"/>
      </p:ext>
    </p:extLst>
  </p:cmAuthor>
  <p:cmAuthor id="3" name="Moynihan, Eileen M." initials="MEM" lastIdx="2" clrIdx="2">
    <p:extLst>
      <p:ext uri="{19B8F6BF-5375-455C-9EA6-DF929625EA0E}">
        <p15:presenceInfo xmlns:p15="http://schemas.microsoft.com/office/powerpoint/2012/main" userId="S-1-5-21-329068152-1454471165-1417001333-375155" providerId="AD"/>
      </p:ext>
    </p:extLst>
  </p:cmAuthor>
  <p:cmAuthor id="4" name="Hernandez Armas, P." initials="HAP" lastIdx="3" clrIdx="3">
    <p:extLst>
      <p:ext uri="{19B8F6BF-5375-455C-9EA6-DF929625EA0E}">
        <p15:presenceInfo xmlns:p15="http://schemas.microsoft.com/office/powerpoint/2012/main" userId="S::p.hernandez.armas@accenture.com::266329c5-b6e3-43fe-9359-0bc927165ae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F00"/>
    <a:srgbClr val="F26722"/>
    <a:srgbClr val="F4F2F3"/>
    <a:srgbClr val="FFFFFF"/>
    <a:srgbClr val="595959"/>
    <a:srgbClr val="20376A"/>
    <a:srgbClr val="34558A"/>
    <a:srgbClr val="244071"/>
    <a:srgbClr val="F3F3F3"/>
    <a:srgbClr val="BD53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28234A-AD57-4932-880F-DA92E16F25E7}" v="57" dt="2019-10-14T12:08:11.057"/>
  </p1510:revLst>
</p1510:revInfo>
</file>

<file path=ppt/tableStyles.xml><?xml version="1.0" encoding="utf-8"?>
<a:tblStyleLst xmlns:a="http://schemas.openxmlformats.org/drawingml/2006/main" def="{7E9639D4-E3E2-4D34-9284-5A2195B3D0D7}">
  <a:tblStyle styleId="{C60F8704-076C-47E3-8B64-BA5440797084}" styleName="AccSec Table Style 1">
    <a:wholeTbl>
      <a:tcTxStyle>
        <a:fontRef idx="minor">
          <a:prstClr val="black"/>
        </a:fontRef>
        <a:schemeClr val="dk1"/>
      </a:tcTxStyle>
      <a:tcStyle>
        <a:tcBdr>
          <a:left>
            <a:ln w="0" cmpd="sng">
              <a:solidFill>
                <a:srgbClr val="FFFFFF"/>
              </a:solidFill>
            </a:ln>
          </a:left>
          <a:right>
            <a:ln w="0" cmpd="sng">
              <a:solidFill>
                <a:srgbClr val="FFFFFF"/>
              </a:solidFill>
            </a:ln>
          </a:right>
          <a:top>
            <a:ln w="0" cmpd="sng">
              <a:solidFill>
                <a:srgbClr val="FFFFFF"/>
              </a:solidFill>
            </a:ln>
          </a:top>
          <a:bottom>
            <a:ln w="0" cmpd="sng">
              <a:solidFill>
                <a:srgbClr val="FFFFFF"/>
              </a:solidFill>
            </a:ln>
          </a:bottom>
          <a:insideH>
            <a:ln w="9525" cmpd="sng">
              <a:solidFill>
                <a:schemeClr val="lt2"/>
              </a:solidFill>
              <a:prstDash val="dash"/>
            </a:ln>
          </a:insideH>
          <a:insideV>
            <a:ln w="9525" cmpd="sng">
              <a:solidFill>
                <a:schemeClr val="lt2"/>
              </a:solidFill>
            </a:ln>
          </a:insideV>
        </a:tcBdr>
        <a:fill>
          <a:noFill/>
        </a:fill>
      </a:tcStyle>
    </a:wholeTbl>
    <a:lastCol>
      <a:tcTxStyle>
        <a:fontRef idx="minor">
          <a:prstClr val="black"/>
        </a:fontRef>
        <a:schemeClr val="dk1"/>
      </a:tcTxStyle>
      <a:tcStyle>
        <a:tcBdr>
          <a:left>
            <a:ln w="9525" cmpd="sng">
              <a:solidFill>
                <a:schemeClr val="lt2"/>
              </a:solidFill>
            </a:ln>
          </a:left>
          <a:right>
            <a:ln w="0" cmpd="sng">
              <a:solidFill>
                <a:srgbClr val="FFFFFF"/>
              </a:solidFill>
            </a:ln>
          </a:right>
          <a:top>
            <a:ln w="0" cmpd="sng">
              <a:solidFill>
                <a:srgbClr val="FFFFFF"/>
              </a:solidFill>
            </a:ln>
          </a:top>
          <a:bottom>
            <a:ln w="0" cmpd="sng">
              <a:solidFill>
                <a:srgbClr val="FFFFFF"/>
              </a:solidFill>
            </a:ln>
          </a:bottom>
          <a:insideH>
            <a:ln w="9525" cmpd="sng">
              <a:solidFill>
                <a:schemeClr val="lt2"/>
              </a:solidFill>
              <a:prstDash val="dash"/>
            </a:ln>
          </a:insideH>
          <a:insideV>
            <a:ln w="9525" cmpd="sng">
              <a:solidFill>
                <a:schemeClr val="lt2"/>
              </a:solidFill>
            </a:ln>
          </a:insideV>
        </a:tcBdr>
        <a:fill>
          <a:solidFill>
            <a:srgbClr val="F2F2F2"/>
          </a:solidFill>
        </a:fill>
      </a:tcStyle>
    </a:lastCol>
    <a:firstCol>
      <a:tcTxStyle>
        <a:fontRef idx="minor">
          <a:prstClr val="black"/>
        </a:fontRef>
        <a:schemeClr val="dk1"/>
      </a:tcTxStyle>
      <a:tcStyle>
        <a:tcBdr>
          <a:left>
            <a:ln w="0" cmpd="sng">
              <a:solidFill>
                <a:srgbClr val="FFFFFF"/>
              </a:solidFill>
            </a:ln>
          </a:left>
          <a:right>
            <a:ln w="9525" cmpd="sng">
              <a:solidFill>
                <a:schemeClr val="lt2"/>
              </a:solidFill>
            </a:ln>
          </a:right>
          <a:top>
            <a:ln w="0" cmpd="sng">
              <a:solidFill>
                <a:srgbClr val="FFFFFF"/>
              </a:solidFill>
            </a:ln>
          </a:top>
          <a:bottom>
            <a:ln w="0" cmpd="sng">
              <a:solidFill>
                <a:srgbClr val="FFFFFF"/>
              </a:solidFill>
            </a:ln>
          </a:bottom>
          <a:insideH>
            <a:ln w="9525" cmpd="sng">
              <a:solidFill>
                <a:schemeClr val="lt2"/>
              </a:solidFill>
              <a:prstDash val="dash"/>
            </a:ln>
          </a:insideH>
          <a:insideV>
            <a:ln w="9525" cmpd="sng">
              <a:solidFill>
                <a:schemeClr val="lt2"/>
              </a:solidFill>
            </a:ln>
          </a:insideV>
        </a:tcBdr>
        <a:fill>
          <a:solidFill>
            <a:srgbClr val="F2F2F2"/>
          </a:solidFill>
        </a:fill>
      </a:tcStyle>
    </a:firstCol>
    <a:lastRow>
      <a:tcTxStyle b="on">
        <a:fontRef idx="minor">
          <a:prstClr val="black"/>
        </a:fontRef>
        <a:srgbClr val="969696"/>
      </a:tcTxStyle>
      <a:tcStyle>
        <a:tcBdr>
          <a:left>
            <a:ln w="0" cmpd="sng">
              <a:solidFill>
                <a:srgbClr val="FFFFFF"/>
              </a:solidFill>
            </a:ln>
          </a:left>
          <a:right>
            <a:ln w="0" cmpd="sng">
              <a:solidFill>
                <a:srgbClr val="FFFFFF"/>
              </a:solidFill>
            </a:ln>
          </a:right>
          <a:top>
            <a:ln w="9525" cmpd="sng">
              <a:solidFill>
                <a:schemeClr val="lt2"/>
              </a:solidFill>
            </a:ln>
          </a:top>
          <a:bottom>
            <a:ln w="9525" cmpd="sng">
              <a:solidFill>
                <a:schemeClr val="lt2"/>
              </a:solidFill>
            </a:ln>
          </a:bottom>
          <a:insideH>
            <a:ln w="9525" cmpd="sng">
              <a:solidFill>
                <a:schemeClr val="lt2"/>
              </a:solidFill>
              <a:prstDash val="dash"/>
            </a:ln>
          </a:insideH>
          <a:insideV>
            <a:ln w="9525" cmpd="sng">
              <a:solidFill>
                <a:schemeClr val="lt2"/>
              </a:solidFill>
            </a:ln>
          </a:insideV>
        </a:tcBdr>
        <a:fill>
          <a:noFill/>
        </a:fill>
      </a:tcStyle>
    </a:lastRow>
    <a:firstRow>
      <a:tcTxStyle b="on">
        <a:fontRef idx="minor">
          <a:prstClr val="black"/>
        </a:fontRef>
        <a:srgbClr val="969696"/>
      </a:tcTxStyle>
      <a:tcStyle>
        <a:tcBdr>
          <a:left>
            <a:ln w="0" cmpd="sng">
              <a:solidFill>
                <a:srgbClr val="FFFFFF"/>
              </a:solidFill>
            </a:ln>
          </a:left>
          <a:right>
            <a:ln w="0" cmpd="sng">
              <a:solidFill>
                <a:srgbClr val="FFFFFF"/>
              </a:solidFill>
            </a:ln>
          </a:right>
          <a:top>
            <a:ln w="0" cmpd="sng">
              <a:solidFill>
                <a:srgbClr val="FFFFFF"/>
              </a:solidFill>
            </a:ln>
          </a:top>
          <a:bottom>
            <a:ln w="9525" cmpd="sng">
              <a:solidFill>
                <a:schemeClr val="lt2"/>
              </a:solidFill>
              <a:prstDash val="dash"/>
            </a:ln>
          </a:bottom>
          <a:insideH>
            <a:ln w="9525" cmpd="sng">
              <a:solidFill>
                <a:schemeClr val="lt2"/>
              </a:solidFill>
              <a:prstDash val="dash"/>
            </a:ln>
          </a:insideH>
          <a:insideV>
            <a:ln w="9525" cmpd="sng">
              <a:solidFill>
                <a:schemeClr val="lt2"/>
              </a:solidFill>
            </a:ln>
          </a:insideV>
        </a:tcBdr>
        <a:fill>
          <a:noFill/>
        </a:fill>
      </a:tcStyle>
    </a:firstRow>
    <a:neCell>
      <a:tcTxStyle b="on">
        <a:fontRef idx="minor">
          <a:prstClr val="black"/>
        </a:fontRef>
        <a:schemeClr val="lt1"/>
      </a:tcTxStyle>
      <a:tcStyle>
        <a:tcBdr>
          <a:left>
            <a:ln w="0" cmpd="sng">
              <a:solidFill>
                <a:srgbClr val="FFFFFF"/>
              </a:solidFill>
            </a:ln>
          </a:left>
          <a:right>
            <a:ln w="9525" cmpd="sng">
              <a:solidFill>
                <a:schemeClr val="lt2"/>
              </a:solidFill>
            </a:ln>
          </a:right>
          <a:top>
            <a:ln w="0" cmpd="sng">
              <a:solidFill>
                <a:srgbClr val="FFFFFF"/>
              </a:solidFill>
            </a:ln>
          </a:top>
          <a:bottom>
            <a:ln w="0" cmpd="sng">
              <a:solidFill>
                <a:srgbClr val="FFFFFF"/>
              </a:solidFill>
            </a:ln>
          </a:bottom>
          <a:insideH>
            <a:ln w="9525" cmpd="sng">
              <a:solidFill>
                <a:schemeClr val="lt2"/>
              </a:solidFill>
              <a:prstDash val="dash"/>
            </a:ln>
          </a:insideH>
          <a:insideV>
            <a:ln w="9525" cmpd="sng">
              <a:solidFill>
                <a:schemeClr val="lt2"/>
              </a:solidFill>
            </a:ln>
          </a:insideV>
        </a:tcBdr>
        <a:fill>
          <a:solidFill>
            <a:schemeClr val="dk2"/>
          </a:solidFill>
        </a:fill>
      </a:tcStyle>
    </a:neCell>
    <a:nwCell>
      <a:tcTxStyle b="on">
        <a:fontRef idx="minor">
          <a:prstClr val="black"/>
        </a:fontRef>
        <a:schemeClr val="lt1"/>
      </a:tcTxStyle>
      <a:tcStyle>
        <a:tcBdr>
          <a:left>
            <a:ln w="9525" cmpd="sng">
              <a:solidFill>
                <a:schemeClr val="dk2"/>
              </a:solidFill>
            </a:ln>
          </a:left>
          <a:right>
            <a:ln w="0" cmpd="sng">
              <a:solidFill>
                <a:srgbClr val="FFFFFF"/>
              </a:solidFill>
            </a:ln>
          </a:right>
          <a:top>
            <a:ln w="0" cmpd="sng">
              <a:solidFill>
                <a:srgbClr val="FFFFFF"/>
              </a:solidFill>
            </a:ln>
          </a:top>
          <a:bottom>
            <a:ln w="0" cmpd="sng">
              <a:solidFill>
                <a:srgbClr val="FFFFFF"/>
              </a:solidFill>
            </a:ln>
          </a:bottom>
          <a:insideH>
            <a:ln w="9525" cmpd="sng">
              <a:solidFill>
                <a:schemeClr val="lt2"/>
              </a:solidFill>
              <a:prstDash val="dash"/>
            </a:ln>
          </a:insideH>
          <a:insideV>
            <a:ln w="9525" cmpd="sng">
              <a:solidFill>
                <a:schemeClr val="lt2"/>
              </a:solidFill>
            </a:ln>
          </a:insideV>
        </a:tcBdr>
        <a:fill>
          <a:solidFill>
            <a:schemeClr val="dk2"/>
          </a:solidFill>
        </a:fill>
      </a:tcStyle>
    </a:nwCell>
  </a:tblStyle>
  <a:tblStyle styleId="{DC37BDF7-1E22-45FB-B7F0-1994153FD178}" styleName="AccSec Table Style 2">
    <a:wholeTbl>
      <a:tcTxStyle>
        <a:fontRef idx="minor">
          <a:prstClr val="black"/>
        </a:fontRef>
        <a:schemeClr val="dk1"/>
      </a:tcTxStyle>
      <a:tcStyle>
        <a:tcBdr>
          <a:left>
            <a:ln w="6350" cmpd="sng">
              <a:solidFill>
                <a:schemeClr val="dk1"/>
              </a:solidFill>
            </a:ln>
          </a:left>
          <a:right>
            <a:ln w="6350" cmpd="sng">
              <a:solidFill>
                <a:schemeClr val="dk1"/>
              </a:solidFill>
            </a:ln>
          </a:right>
          <a:top>
            <a:ln w="6350" cmpd="sng">
              <a:solidFill>
                <a:schemeClr val="dk1"/>
              </a:solidFill>
            </a:ln>
          </a:top>
          <a:bottom>
            <a:ln w="6350" cmpd="sng">
              <a:solidFill>
                <a:schemeClr val="dk1"/>
              </a:solidFill>
            </a:ln>
          </a:bottom>
          <a:insideH>
            <a:ln w="6350" cmpd="sng">
              <a:solidFill>
                <a:schemeClr val="dk2"/>
              </a:solidFill>
            </a:ln>
          </a:insideH>
          <a:insideV>
            <a:ln w="0" cmpd="sng">
              <a:solidFill>
                <a:srgbClr val="FFFFFF"/>
              </a:solidFill>
            </a:ln>
          </a:insideV>
        </a:tcBdr>
        <a:fill>
          <a:noFill/>
        </a:fill>
      </a:tcStyle>
    </a:wholeTbl>
    <a:band2H>
      <a:tcTxStyle>
        <a:fontRef idx="minor">
          <a:prstClr val="black"/>
        </a:fontRef>
        <a:schemeClr val="dk1"/>
      </a:tcTxStyle>
      <a:tcStyle>
        <a:tcBdr>
          <a:left>
            <a:ln w="6350" cmpd="sng">
              <a:solidFill>
                <a:schemeClr val="dk1"/>
              </a:solidFill>
            </a:ln>
          </a:left>
          <a:right>
            <a:ln w="6350" cmpd="sng">
              <a:solidFill>
                <a:schemeClr val="dk1"/>
              </a:solidFill>
            </a:ln>
          </a:right>
          <a:top>
            <a:ln w="6350" cmpd="sng">
              <a:solidFill>
                <a:schemeClr val="dk1"/>
              </a:solidFill>
            </a:ln>
          </a:top>
          <a:bottom>
            <a:ln w="6350" cmpd="sng">
              <a:solidFill>
                <a:schemeClr val="dk1"/>
              </a:solidFill>
            </a:ln>
          </a:bottom>
          <a:insideH>
            <a:ln w="6350" cmpd="sng">
              <a:solidFill>
                <a:schemeClr val="dk2"/>
              </a:solidFill>
            </a:ln>
          </a:insideH>
          <a:insideV>
            <a:ln w="0" cmpd="sng">
              <a:solidFill>
                <a:srgbClr val="FFFFFF"/>
              </a:solidFill>
            </a:ln>
          </a:insideV>
        </a:tcBdr>
        <a:fill>
          <a:solidFill>
            <a:srgbClr val="F2F2F2"/>
          </a:solidFill>
        </a:fill>
      </a:tcStyle>
    </a:band2H>
    <a:band2V>
      <a:tcTxStyle>
        <a:fontRef idx="minor">
          <a:prstClr val="black"/>
        </a:fontRef>
        <a:schemeClr val="dk1"/>
      </a:tcTxStyle>
      <a:tcStyle>
        <a:tcBdr>
          <a:left>
            <a:ln w="6350" cmpd="sng">
              <a:solidFill>
                <a:schemeClr val="dk2"/>
              </a:solidFill>
            </a:ln>
          </a:left>
          <a:right>
            <a:ln w="6350" cmpd="sng">
              <a:solidFill>
                <a:schemeClr val="dk2"/>
              </a:solidFill>
            </a:ln>
          </a:right>
          <a:top>
            <a:ln w="6350" cmpd="sng">
              <a:solidFill>
                <a:schemeClr val="dk1"/>
              </a:solidFill>
            </a:ln>
          </a:top>
          <a:bottom>
            <a:ln w="6350" cmpd="sng">
              <a:solidFill>
                <a:schemeClr val="dk1"/>
              </a:solidFill>
            </a:ln>
          </a:bottom>
          <a:insideH>
            <a:ln w="6350" cmpd="sng">
              <a:solidFill>
                <a:schemeClr val="dk2"/>
              </a:solidFill>
            </a:ln>
          </a:insideH>
          <a:insideV>
            <a:ln w="0" cmpd="sng">
              <a:solidFill>
                <a:srgbClr val="FFFFFF"/>
              </a:solidFill>
            </a:ln>
          </a:insideV>
        </a:tcBdr>
        <a:fill>
          <a:solidFill>
            <a:srgbClr val="F2F2F2"/>
          </a:solidFill>
        </a:fill>
      </a:tcStyle>
    </a:band2V>
    <a:lastCol>
      <a:tcTxStyle>
        <a:fontRef idx="minor">
          <a:prstClr val="black"/>
        </a:fontRef>
        <a:schemeClr val="dk1"/>
      </a:tcTxStyle>
      <a:tcStyle>
        <a:tcBdr>
          <a:left>
            <a:ln w="6350" cmpd="sng">
              <a:solidFill>
                <a:schemeClr val="dk2"/>
              </a:solidFill>
            </a:ln>
          </a:left>
          <a:right>
            <a:ln w="6350" cmpd="sng">
              <a:solidFill>
                <a:schemeClr val="dk2"/>
              </a:solidFill>
            </a:ln>
          </a:right>
          <a:top>
            <a:ln w="6350" cmpd="sng">
              <a:solidFill>
                <a:schemeClr val="dk1"/>
              </a:solidFill>
            </a:ln>
          </a:top>
          <a:bottom>
            <a:ln w="6350" cmpd="sng">
              <a:solidFill>
                <a:schemeClr val="dk1"/>
              </a:solidFill>
            </a:ln>
          </a:bottom>
          <a:insideH>
            <a:ln w="6350" cmpd="sng">
              <a:solidFill>
                <a:schemeClr val="dk2"/>
              </a:solidFill>
            </a:ln>
          </a:insideH>
          <a:insideV>
            <a:ln w="0" cmpd="sng">
              <a:solidFill>
                <a:srgbClr val="FFFFFF"/>
              </a:solidFill>
            </a:ln>
          </a:insideV>
        </a:tcBdr>
        <a:fill>
          <a:solidFill>
            <a:srgbClr val="F2F2F2"/>
          </a:solidFill>
        </a:fill>
      </a:tcStyle>
    </a:lastCol>
    <a:firstCol>
      <a:tcTxStyle>
        <a:fontRef idx="minor">
          <a:prstClr val="black"/>
        </a:fontRef>
        <a:schemeClr val="dk1"/>
      </a:tcTxStyle>
      <a:tcStyle>
        <a:tcBdr>
          <a:left>
            <a:ln w="6350" cmpd="sng">
              <a:solidFill>
                <a:schemeClr val="dk2"/>
              </a:solidFill>
            </a:ln>
          </a:left>
          <a:right>
            <a:ln w="6350" cmpd="sng">
              <a:solidFill>
                <a:schemeClr val="dk2"/>
              </a:solidFill>
            </a:ln>
          </a:right>
          <a:top>
            <a:ln w="6350" cmpd="sng">
              <a:solidFill>
                <a:schemeClr val="dk1"/>
              </a:solidFill>
            </a:ln>
          </a:top>
          <a:bottom>
            <a:ln w="6350" cmpd="sng">
              <a:solidFill>
                <a:schemeClr val="dk1"/>
              </a:solidFill>
            </a:ln>
          </a:bottom>
          <a:insideH>
            <a:ln w="6350" cmpd="sng">
              <a:solidFill>
                <a:schemeClr val="dk2"/>
              </a:solidFill>
            </a:ln>
          </a:insideH>
          <a:insideV>
            <a:ln w="0" cmpd="sng">
              <a:solidFill>
                <a:srgbClr val="FFFFFF"/>
              </a:solidFill>
            </a:ln>
          </a:insideV>
        </a:tcBdr>
        <a:fill>
          <a:solidFill>
            <a:srgbClr val="F2F2F2"/>
          </a:solidFill>
        </a:fill>
      </a:tcStyle>
    </a:firstCol>
    <a:lastRow>
      <a:tcTxStyle>
        <a:fontRef idx="minor">
          <a:prstClr val="black"/>
        </a:fontRef>
        <a:schemeClr val="dk1"/>
      </a:tcTxStyle>
      <a:tcStyle>
        <a:tcBdr>
          <a:left>
            <a:ln w="6350" cmpd="sng">
              <a:solidFill>
                <a:schemeClr val="dk1"/>
              </a:solidFill>
            </a:ln>
          </a:left>
          <a:right>
            <a:ln w="6350" cmpd="sng">
              <a:solidFill>
                <a:schemeClr val="dk1"/>
              </a:solidFill>
            </a:ln>
          </a:right>
          <a:top>
            <a:ln w="6350" cmpd="sng">
              <a:solidFill>
                <a:schemeClr val="dk1"/>
              </a:solidFill>
            </a:ln>
          </a:top>
          <a:bottom>
            <a:ln w="6350" cmpd="sng">
              <a:solidFill>
                <a:schemeClr val="dk1"/>
              </a:solidFill>
            </a:ln>
          </a:bottom>
          <a:insideH>
            <a:ln w="6350" cmpd="sng">
              <a:solidFill>
                <a:schemeClr val="dk2"/>
              </a:solidFill>
            </a:ln>
          </a:insideH>
          <a:insideV>
            <a:ln w="0" cmpd="sng">
              <a:solidFill>
                <a:srgbClr val="FFFFFF"/>
              </a:solidFill>
            </a:ln>
          </a:insideV>
        </a:tcBdr>
        <a:fill>
          <a:solidFill>
            <a:srgbClr val="F2F2F2"/>
          </a:solidFill>
        </a:fill>
      </a:tcStyle>
    </a:lastRow>
    <a:seCell>
      <a:tcTxStyle>
        <a:fontRef idx="minor">
          <a:prstClr val="black"/>
        </a:fontRef>
        <a:schemeClr val="dk1"/>
      </a:tcTxStyle>
      <a:tcStyle>
        <a:tcBdr>
          <a:left>
            <a:ln w="6350" cmpd="sng">
              <a:solidFill>
                <a:schemeClr val="dk2"/>
              </a:solidFill>
            </a:ln>
          </a:left>
          <a:right>
            <a:ln w="6350" cmpd="sng">
              <a:solidFill>
                <a:schemeClr val="dk2"/>
              </a:solidFill>
            </a:ln>
          </a:right>
          <a:top>
            <a:ln w="6350" cmpd="sng">
              <a:solidFill>
                <a:schemeClr val="dk1"/>
              </a:solidFill>
            </a:ln>
          </a:top>
          <a:bottom>
            <a:ln w="6350" cmpd="sng">
              <a:solidFill>
                <a:schemeClr val="dk1"/>
              </a:solidFill>
            </a:ln>
          </a:bottom>
          <a:insideH>
            <a:ln w="0" cmpd="sng">
              <a:solidFill>
                <a:srgbClr val="FFFFFF"/>
              </a:solidFill>
            </a:ln>
          </a:insideH>
          <a:insideV>
            <a:ln w="0" cmpd="sng">
              <a:solidFill>
                <a:srgbClr val="FFFFFF"/>
              </a:solidFill>
            </a:ln>
          </a:insideV>
        </a:tcBdr>
        <a:fill>
          <a:solidFill>
            <a:srgbClr val="F2F2F2"/>
          </a:solidFill>
        </a:fill>
      </a:tcStyle>
    </a:seCell>
    <a:swCell>
      <a:tcTxStyle>
        <a:fontRef idx="minor">
          <a:prstClr val="black"/>
        </a:fontRef>
        <a:schemeClr val="dk1"/>
      </a:tcTxStyle>
      <a:tcStyle>
        <a:tcBdr>
          <a:left>
            <a:ln w="6350" cmpd="sng">
              <a:solidFill>
                <a:schemeClr val="dk2"/>
              </a:solidFill>
            </a:ln>
          </a:left>
          <a:right>
            <a:ln w="6350" cmpd="sng">
              <a:solidFill>
                <a:schemeClr val="dk2"/>
              </a:solidFill>
            </a:ln>
          </a:right>
          <a:top>
            <a:ln w="6350" cmpd="sng">
              <a:solidFill>
                <a:schemeClr val="dk1"/>
              </a:solidFill>
            </a:ln>
          </a:top>
          <a:bottom>
            <a:ln w="6350" cmpd="sng">
              <a:solidFill>
                <a:schemeClr val="dk1"/>
              </a:solidFill>
            </a:ln>
          </a:bottom>
          <a:insideH>
            <a:ln w="0" cmpd="sng">
              <a:solidFill>
                <a:srgbClr val="FFFFFF"/>
              </a:solidFill>
            </a:ln>
          </a:insideH>
          <a:insideV>
            <a:ln w="0" cmpd="sng">
              <a:solidFill>
                <a:srgbClr val="FFFFFF"/>
              </a:solidFill>
            </a:ln>
          </a:insideV>
        </a:tcBdr>
        <a:fill>
          <a:solidFill>
            <a:srgbClr val="F2F2F2"/>
          </a:solidFill>
        </a:fill>
      </a:tcStyle>
    </a:swCell>
    <a:firstRow>
      <a:tcTxStyle b="on">
        <a:fontRef idx="minor">
          <a:prstClr val="black"/>
        </a:fontRef>
        <a:schemeClr val="lt1"/>
      </a:tcTxStyle>
      <a:tcStyle>
        <a:tcBdr>
          <a:left>
            <a:ln w="6350" cmpd="sng">
              <a:solidFill>
                <a:schemeClr val="dk1"/>
              </a:solidFill>
            </a:ln>
          </a:left>
          <a:right>
            <a:ln w="6350" cmpd="sng">
              <a:solidFill>
                <a:schemeClr val="dk1"/>
              </a:solidFill>
            </a:ln>
          </a:right>
          <a:top>
            <a:ln w="6350" cmpd="sng">
              <a:solidFill>
                <a:schemeClr val="dk1"/>
              </a:solidFill>
            </a:ln>
          </a:top>
          <a:bottom>
            <a:ln w="6350" cmpd="sng">
              <a:solidFill>
                <a:schemeClr val="dk1"/>
              </a:solidFill>
            </a:ln>
          </a:bottom>
          <a:insideH>
            <a:ln w="6350" cmpd="sng">
              <a:solidFill>
                <a:schemeClr val="dk2"/>
              </a:solidFill>
            </a:ln>
          </a:insideH>
          <a:insideV>
            <a:ln w="0" cmpd="sng">
              <a:solidFill>
                <a:srgbClr val="FFFFFF"/>
              </a:solidFill>
            </a:ln>
          </a:insideV>
        </a:tcBdr>
        <a:fill>
          <a:solidFill>
            <a:srgbClr val="969696"/>
          </a:solidFill>
        </a:fill>
      </a:tcStyle>
    </a:firstRow>
    <a:neCell>
      <a:tcTxStyle b="on">
        <a:fontRef idx="minor">
          <a:prstClr val="black"/>
        </a:fontRef>
        <a:schemeClr val="lt1"/>
      </a:tcTxStyle>
      <a:tcStyle>
        <a:tcBdr>
          <a:left>
            <a:ln w="6350" cmpd="sng">
              <a:solidFill>
                <a:schemeClr val="dk2"/>
              </a:solidFill>
            </a:ln>
          </a:left>
          <a:right>
            <a:ln w="6350" cmpd="sng">
              <a:solidFill>
                <a:schemeClr val="dk2"/>
              </a:solidFill>
            </a:ln>
          </a:right>
          <a:top>
            <a:ln w="6350" cmpd="sng">
              <a:solidFill>
                <a:schemeClr val="dk1"/>
              </a:solidFill>
            </a:ln>
          </a:top>
          <a:bottom>
            <a:ln w="6350" cmpd="sng">
              <a:solidFill>
                <a:schemeClr val="dk1"/>
              </a:solidFill>
            </a:ln>
          </a:bottom>
          <a:insideH>
            <a:ln w="0" cmpd="sng">
              <a:solidFill>
                <a:srgbClr val="FFFFFF"/>
              </a:solidFill>
            </a:ln>
          </a:insideH>
          <a:insideV>
            <a:ln w="0" cmpd="sng">
              <a:solidFill>
                <a:srgbClr val="FFFFFF"/>
              </a:solidFill>
            </a:ln>
          </a:insideV>
        </a:tcBdr>
        <a:fill>
          <a:solidFill>
            <a:srgbClr val="969696"/>
          </a:solidFill>
        </a:fill>
      </a:tcStyle>
    </a:neCell>
    <a:nwCell>
      <a:tcTxStyle b="on">
        <a:fontRef idx="minor">
          <a:prstClr val="black"/>
        </a:fontRef>
        <a:schemeClr val="lt1"/>
      </a:tcTxStyle>
      <a:tcStyle>
        <a:tcBdr>
          <a:left>
            <a:ln w="6350" cmpd="sng">
              <a:solidFill>
                <a:schemeClr val="dk2"/>
              </a:solidFill>
            </a:ln>
          </a:left>
          <a:right>
            <a:ln w="6350" cmpd="sng">
              <a:solidFill>
                <a:schemeClr val="dk2"/>
              </a:solidFill>
            </a:ln>
          </a:right>
          <a:top>
            <a:ln w="6350" cmpd="sng">
              <a:solidFill>
                <a:schemeClr val="dk1"/>
              </a:solidFill>
            </a:ln>
          </a:top>
          <a:bottom>
            <a:ln w="6350" cmpd="sng">
              <a:solidFill>
                <a:schemeClr val="dk1"/>
              </a:solidFill>
            </a:ln>
          </a:bottom>
          <a:insideH>
            <a:ln w="0" cmpd="sng">
              <a:solidFill>
                <a:srgbClr val="FFFFFF"/>
              </a:solidFill>
            </a:ln>
          </a:insideH>
          <a:insideV>
            <a:ln w="0" cmpd="sng">
              <a:solidFill>
                <a:srgbClr val="FFFFFF"/>
              </a:solidFill>
            </a:ln>
          </a:insideV>
        </a:tcBdr>
        <a:fill>
          <a:solidFill>
            <a:srgbClr val="969696"/>
          </a:solidFill>
        </a:fill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1" autoAdjust="0"/>
    <p:restoredTop sz="92041" autoAdjust="0"/>
  </p:normalViewPr>
  <p:slideViewPr>
    <p:cSldViewPr snapToGrid="0">
      <p:cViewPr varScale="1">
        <p:scale>
          <a:sx n="58" d="100"/>
          <a:sy n="58" d="100"/>
        </p:scale>
        <p:origin x="1012" y="40"/>
      </p:cViewPr>
      <p:guideLst>
        <p:guide orient="horz" pos="4008"/>
        <p:guide pos="3522"/>
        <p:guide orient="horz" pos="1321"/>
        <p:guide pos="960"/>
        <p:guide orient="horz" pos="1502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20112"/>
    </p:cViewPr>
  </p:sorterViewPr>
  <p:notesViewPr>
    <p:cSldViewPr snapToGrid="0">
      <p:cViewPr varScale="1">
        <p:scale>
          <a:sx n="50" d="100"/>
          <a:sy n="50" d="100"/>
        </p:scale>
        <p:origin x="2574" y="1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íaz Olivas, Berta" userId="e024eb87-70c4-4df8-b620-1a7385d53bf9" providerId="ADAL" clId="{8128234A-AD57-4932-880F-DA92E16F25E7}"/>
    <pc:docChg chg="undo custSel delSld modSld">
      <pc:chgData name="Díaz Olivas, Berta" userId="e024eb87-70c4-4df8-b620-1a7385d53bf9" providerId="ADAL" clId="{8128234A-AD57-4932-880F-DA92E16F25E7}" dt="2019-10-15T16:08:39.249" v="835" actId="6549"/>
      <pc:docMkLst>
        <pc:docMk/>
      </pc:docMkLst>
      <pc:sldChg chg="del">
        <pc:chgData name="Díaz Olivas, Berta" userId="e024eb87-70c4-4df8-b620-1a7385d53bf9" providerId="ADAL" clId="{8128234A-AD57-4932-880F-DA92E16F25E7}" dt="2019-10-14T11:14:06.754" v="92" actId="2696"/>
        <pc:sldMkLst>
          <pc:docMk/>
          <pc:sldMk cId="723108409" sldId="316"/>
        </pc:sldMkLst>
      </pc:sldChg>
      <pc:sldChg chg="modSp">
        <pc:chgData name="Díaz Olivas, Berta" userId="e024eb87-70c4-4df8-b620-1a7385d53bf9" providerId="ADAL" clId="{8128234A-AD57-4932-880F-DA92E16F25E7}" dt="2019-10-14T12:03:28.461" v="615" actId="20577"/>
        <pc:sldMkLst>
          <pc:docMk/>
          <pc:sldMk cId="932137710" sldId="319"/>
        </pc:sldMkLst>
        <pc:spChg chg="mod">
          <ac:chgData name="Díaz Olivas, Berta" userId="e024eb87-70c4-4df8-b620-1a7385d53bf9" providerId="ADAL" clId="{8128234A-AD57-4932-880F-DA92E16F25E7}" dt="2019-10-14T12:03:28.461" v="615" actId="20577"/>
          <ac:spMkLst>
            <pc:docMk/>
            <pc:sldMk cId="932137710" sldId="319"/>
            <ac:spMk id="72" creationId="{6761FB2B-E3BD-4FEA-BC96-80C238DEA800}"/>
          </ac:spMkLst>
        </pc:spChg>
      </pc:sldChg>
      <pc:sldChg chg="modSp">
        <pc:chgData name="Díaz Olivas, Berta" userId="e024eb87-70c4-4df8-b620-1a7385d53bf9" providerId="ADAL" clId="{8128234A-AD57-4932-880F-DA92E16F25E7}" dt="2019-10-14T12:08:42.126" v="762" actId="790"/>
        <pc:sldMkLst>
          <pc:docMk/>
          <pc:sldMk cId="2297985464" sldId="1490"/>
        </pc:sldMkLst>
        <pc:spChg chg="mod">
          <ac:chgData name="Díaz Olivas, Berta" userId="e024eb87-70c4-4df8-b620-1a7385d53bf9" providerId="ADAL" clId="{8128234A-AD57-4932-880F-DA92E16F25E7}" dt="2019-10-14T12:08:42.126" v="762" actId="790"/>
          <ac:spMkLst>
            <pc:docMk/>
            <pc:sldMk cId="2297985464" sldId="1490"/>
            <ac:spMk id="27" creationId="{8264227C-3FDB-4B4F-B815-8B47A2D1B6A7}"/>
          </ac:spMkLst>
        </pc:spChg>
        <pc:graphicFrameChg chg="mod">
          <ac:chgData name="Díaz Olivas, Berta" userId="e024eb87-70c4-4df8-b620-1a7385d53bf9" providerId="ADAL" clId="{8128234A-AD57-4932-880F-DA92E16F25E7}" dt="2019-10-14T11:51:40.979" v="514" actId="113"/>
          <ac:graphicFrameMkLst>
            <pc:docMk/>
            <pc:sldMk cId="2297985464" sldId="1490"/>
            <ac:graphicFrameMk id="8" creationId="{29B789EE-4821-49BA-A23C-7DB90A4C5D89}"/>
          </ac:graphicFrameMkLst>
        </pc:graphicFrameChg>
      </pc:sldChg>
      <pc:sldChg chg="modSp">
        <pc:chgData name="Díaz Olivas, Berta" userId="e024eb87-70c4-4df8-b620-1a7385d53bf9" providerId="ADAL" clId="{8128234A-AD57-4932-880F-DA92E16F25E7}" dt="2019-10-15T16:07:37.956" v="799" actId="20577"/>
        <pc:sldMkLst>
          <pc:docMk/>
          <pc:sldMk cId="3508978106" sldId="1492"/>
        </pc:sldMkLst>
        <pc:spChg chg="mod">
          <ac:chgData name="Díaz Olivas, Berta" userId="e024eb87-70c4-4df8-b620-1a7385d53bf9" providerId="ADAL" clId="{8128234A-AD57-4932-880F-DA92E16F25E7}" dt="2019-10-14T11:35:15.117" v="275" actId="20577"/>
          <ac:spMkLst>
            <pc:docMk/>
            <pc:sldMk cId="3508978106" sldId="1492"/>
            <ac:spMk id="2" creationId="{8183F847-C0B2-45E6-8933-02B36B1BCC68}"/>
          </ac:spMkLst>
        </pc:spChg>
        <pc:graphicFrameChg chg="modGraphic">
          <ac:chgData name="Díaz Olivas, Berta" userId="e024eb87-70c4-4df8-b620-1a7385d53bf9" providerId="ADAL" clId="{8128234A-AD57-4932-880F-DA92E16F25E7}" dt="2019-10-15T16:07:37.956" v="799" actId="20577"/>
          <ac:graphicFrameMkLst>
            <pc:docMk/>
            <pc:sldMk cId="3508978106" sldId="1492"/>
            <ac:graphicFrameMk id="5" creationId="{025028FB-3535-42F5-BDF4-DB54C0FCBB24}"/>
          </ac:graphicFrameMkLst>
        </pc:graphicFrameChg>
      </pc:sldChg>
      <pc:sldChg chg="delSp modSp">
        <pc:chgData name="Díaz Olivas, Berta" userId="e024eb87-70c4-4df8-b620-1a7385d53bf9" providerId="ADAL" clId="{8128234A-AD57-4932-880F-DA92E16F25E7}" dt="2019-10-14T11:58:37.890" v="608" actId="1076"/>
        <pc:sldMkLst>
          <pc:docMk/>
          <pc:sldMk cId="2073497999" sldId="1495"/>
        </pc:sldMkLst>
        <pc:spChg chg="mod">
          <ac:chgData name="Díaz Olivas, Berta" userId="e024eb87-70c4-4df8-b620-1a7385d53bf9" providerId="ADAL" clId="{8128234A-AD57-4932-880F-DA92E16F25E7}" dt="2019-10-14T11:57:14.876" v="595" actId="20577"/>
          <ac:spMkLst>
            <pc:docMk/>
            <pc:sldMk cId="2073497999" sldId="1495"/>
            <ac:spMk id="4" creationId="{00000000-0000-0000-0000-000000000000}"/>
          </ac:spMkLst>
        </pc:spChg>
        <pc:spChg chg="mod">
          <ac:chgData name="Díaz Olivas, Berta" userId="e024eb87-70c4-4df8-b620-1a7385d53bf9" providerId="ADAL" clId="{8128234A-AD57-4932-880F-DA92E16F25E7}" dt="2019-10-14T11:58:32.361" v="607" actId="1076"/>
          <ac:spMkLst>
            <pc:docMk/>
            <pc:sldMk cId="2073497999" sldId="1495"/>
            <ac:spMk id="11" creationId="{95C85A50-6321-46FF-A4F9-4F249C2CB5B9}"/>
          </ac:spMkLst>
        </pc:spChg>
        <pc:spChg chg="mod">
          <ac:chgData name="Díaz Olivas, Berta" userId="e024eb87-70c4-4df8-b620-1a7385d53bf9" providerId="ADAL" clId="{8128234A-AD57-4932-880F-DA92E16F25E7}" dt="2019-10-14T11:58:20.692" v="605" actId="1076"/>
          <ac:spMkLst>
            <pc:docMk/>
            <pc:sldMk cId="2073497999" sldId="1495"/>
            <ac:spMk id="27" creationId="{8264227C-3FDB-4B4F-B815-8B47A2D1B6A7}"/>
          </ac:spMkLst>
        </pc:spChg>
        <pc:graphicFrameChg chg="mod">
          <ac:chgData name="Díaz Olivas, Berta" userId="e024eb87-70c4-4df8-b620-1a7385d53bf9" providerId="ADAL" clId="{8128234A-AD57-4932-880F-DA92E16F25E7}" dt="2019-10-14T11:58:37.890" v="608" actId="1076"/>
          <ac:graphicFrameMkLst>
            <pc:docMk/>
            <pc:sldMk cId="2073497999" sldId="1495"/>
            <ac:graphicFrameMk id="14" creationId="{A0A72FEE-ACC9-4A72-ABC5-59DD36196106}"/>
          </ac:graphicFrameMkLst>
        </pc:graphicFrameChg>
        <pc:cxnChg chg="del">
          <ac:chgData name="Díaz Olivas, Berta" userId="e024eb87-70c4-4df8-b620-1a7385d53bf9" providerId="ADAL" clId="{8128234A-AD57-4932-880F-DA92E16F25E7}" dt="2019-10-14T11:58:15.142" v="604" actId="478"/>
          <ac:cxnSpMkLst>
            <pc:docMk/>
            <pc:sldMk cId="2073497999" sldId="1495"/>
            <ac:cxnSpMk id="8" creationId="{49EA8FB3-4F49-48C4-8C49-A29693BF2F92}"/>
          </ac:cxnSpMkLst>
        </pc:cxnChg>
      </pc:sldChg>
      <pc:sldChg chg="delSp modSp del">
        <pc:chgData name="Díaz Olivas, Berta" userId="e024eb87-70c4-4df8-b620-1a7385d53bf9" providerId="ADAL" clId="{8128234A-AD57-4932-880F-DA92E16F25E7}" dt="2019-10-14T11:28:57.105" v="117" actId="2696"/>
        <pc:sldMkLst>
          <pc:docMk/>
          <pc:sldMk cId="200492377" sldId="1496"/>
        </pc:sldMkLst>
        <pc:spChg chg="mod">
          <ac:chgData name="Díaz Olivas, Berta" userId="e024eb87-70c4-4df8-b620-1a7385d53bf9" providerId="ADAL" clId="{8128234A-AD57-4932-880F-DA92E16F25E7}" dt="2019-10-14T11:28:09.816" v="116" actId="20577"/>
          <ac:spMkLst>
            <pc:docMk/>
            <pc:sldMk cId="200492377" sldId="1496"/>
            <ac:spMk id="2" creationId="{D3B8F8A6-8EDB-4FA3-B467-6B70754374B7}"/>
          </ac:spMkLst>
        </pc:spChg>
        <pc:spChg chg="mod">
          <ac:chgData name="Díaz Olivas, Berta" userId="e024eb87-70c4-4df8-b620-1a7385d53bf9" providerId="ADAL" clId="{8128234A-AD57-4932-880F-DA92E16F25E7}" dt="2019-10-14T11:14:23.719" v="107" actId="20577"/>
          <ac:spMkLst>
            <pc:docMk/>
            <pc:sldMk cId="200492377" sldId="1496"/>
            <ac:spMk id="3" creationId="{A9D81AF1-D7F7-415D-B813-B4FE87E83436}"/>
          </ac:spMkLst>
        </pc:spChg>
        <pc:picChg chg="del">
          <ac:chgData name="Díaz Olivas, Berta" userId="e024eb87-70c4-4df8-b620-1a7385d53bf9" providerId="ADAL" clId="{8128234A-AD57-4932-880F-DA92E16F25E7}" dt="2019-10-14T11:14:48.736" v="109" actId="478"/>
          <ac:picMkLst>
            <pc:docMk/>
            <pc:sldMk cId="200492377" sldId="1496"/>
            <ac:picMk id="7" creationId="{D509F033-B3B2-42ED-BA13-FEC422C5AA73}"/>
          </ac:picMkLst>
        </pc:picChg>
      </pc:sldChg>
      <pc:sldChg chg="delSp modSp del">
        <pc:chgData name="Díaz Olivas, Berta" userId="e024eb87-70c4-4df8-b620-1a7385d53bf9" providerId="ADAL" clId="{8128234A-AD57-4932-880F-DA92E16F25E7}" dt="2019-10-14T11:47:43.574" v="501" actId="2696"/>
        <pc:sldMkLst>
          <pc:docMk/>
          <pc:sldMk cId="4180280487" sldId="1498"/>
        </pc:sldMkLst>
        <pc:spChg chg="mod">
          <ac:chgData name="Díaz Olivas, Berta" userId="e024eb87-70c4-4df8-b620-1a7385d53bf9" providerId="ADAL" clId="{8128234A-AD57-4932-880F-DA92E16F25E7}" dt="2019-10-14T11:46:23.171" v="499" actId="14100"/>
          <ac:spMkLst>
            <pc:docMk/>
            <pc:sldMk cId="4180280487" sldId="1498"/>
            <ac:spMk id="2" creationId="{D3B8F8A6-8EDB-4FA3-B467-6B70754374B7}"/>
          </ac:spMkLst>
        </pc:spChg>
        <pc:spChg chg="mod">
          <ac:chgData name="Díaz Olivas, Berta" userId="e024eb87-70c4-4df8-b620-1a7385d53bf9" providerId="ADAL" clId="{8128234A-AD57-4932-880F-DA92E16F25E7}" dt="2019-10-14T11:46:13.110" v="498" actId="6549"/>
          <ac:spMkLst>
            <pc:docMk/>
            <pc:sldMk cId="4180280487" sldId="1498"/>
            <ac:spMk id="3" creationId="{A9D81AF1-D7F7-415D-B813-B4FE87E83436}"/>
          </ac:spMkLst>
        </pc:spChg>
        <pc:picChg chg="del mod">
          <ac:chgData name="Díaz Olivas, Berta" userId="e024eb87-70c4-4df8-b620-1a7385d53bf9" providerId="ADAL" clId="{8128234A-AD57-4932-880F-DA92E16F25E7}" dt="2019-10-14T11:45:51.670" v="488" actId="478"/>
          <ac:picMkLst>
            <pc:docMk/>
            <pc:sldMk cId="4180280487" sldId="1498"/>
            <ac:picMk id="7" creationId="{9059F160-D30F-40F0-B867-9702E5395267}"/>
          </ac:picMkLst>
        </pc:picChg>
      </pc:sldChg>
      <pc:sldChg chg="del">
        <pc:chgData name="Díaz Olivas, Berta" userId="e024eb87-70c4-4df8-b620-1a7385d53bf9" providerId="ADAL" clId="{8128234A-AD57-4932-880F-DA92E16F25E7}" dt="2019-10-14T12:07:25.122" v="752" actId="2696"/>
        <pc:sldMkLst>
          <pc:docMk/>
          <pc:sldMk cId="2691954867" sldId="1507"/>
        </pc:sldMkLst>
      </pc:sldChg>
      <pc:sldChg chg="modSp del">
        <pc:chgData name="Díaz Olivas, Berta" userId="e024eb87-70c4-4df8-b620-1a7385d53bf9" providerId="ADAL" clId="{8128234A-AD57-4932-880F-DA92E16F25E7}" dt="2019-10-14T12:07:26.028" v="753" actId="2696"/>
        <pc:sldMkLst>
          <pc:docMk/>
          <pc:sldMk cId="3380332887" sldId="1508"/>
        </pc:sldMkLst>
        <pc:spChg chg="mod">
          <ac:chgData name="Díaz Olivas, Berta" userId="e024eb87-70c4-4df8-b620-1a7385d53bf9" providerId="ADAL" clId="{8128234A-AD57-4932-880F-DA92E16F25E7}" dt="2019-10-14T11:13:29.575" v="67" actId="27636"/>
          <ac:spMkLst>
            <pc:docMk/>
            <pc:sldMk cId="3380332887" sldId="1508"/>
            <ac:spMk id="4" creationId="{00000000-0000-0000-0000-000000000000}"/>
          </ac:spMkLst>
        </pc:spChg>
      </pc:sldChg>
      <pc:sldChg chg="modSp mod">
        <pc:chgData name="Díaz Olivas, Berta" userId="e024eb87-70c4-4df8-b620-1a7385d53bf9" providerId="ADAL" clId="{8128234A-AD57-4932-880F-DA92E16F25E7}" dt="2019-10-15T15:17:45.881" v="772" actId="27918"/>
        <pc:sldMkLst>
          <pc:docMk/>
          <pc:sldMk cId="3049818963" sldId="1522"/>
        </pc:sldMkLst>
        <pc:spChg chg="mod">
          <ac:chgData name="Díaz Olivas, Berta" userId="e024eb87-70c4-4df8-b620-1a7385d53bf9" providerId="ADAL" clId="{8128234A-AD57-4932-880F-DA92E16F25E7}" dt="2019-10-14T11:40:31.337" v="318" actId="790"/>
          <ac:spMkLst>
            <pc:docMk/>
            <pc:sldMk cId="3049818963" sldId="1522"/>
            <ac:spMk id="4" creationId="{00000000-0000-0000-0000-000000000000}"/>
          </ac:spMkLst>
        </pc:spChg>
        <pc:spChg chg="mod">
          <ac:chgData name="Díaz Olivas, Berta" userId="e024eb87-70c4-4df8-b620-1a7385d53bf9" providerId="ADAL" clId="{8128234A-AD57-4932-880F-DA92E16F25E7}" dt="2019-10-14T11:41:42.922" v="343" actId="1076"/>
          <ac:spMkLst>
            <pc:docMk/>
            <pc:sldMk cId="3049818963" sldId="1522"/>
            <ac:spMk id="16" creationId="{D4B3F911-DEEE-410D-BDED-92F59B8F3D64}"/>
          </ac:spMkLst>
        </pc:spChg>
        <pc:graphicFrameChg chg="mod">
          <ac:chgData name="Díaz Olivas, Berta" userId="e024eb87-70c4-4df8-b620-1a7385d53bf9" providerId="ADAL" clId="{8128234A-AD57-4932-880F-DA92E16F25E7}" dt="2019-10-14T11:41:58.997" v="348" actId="113"/>
          <ac:graphicFrameMkLst>
            <pc:docMk/>
            <pc:sldMk cId="3049818963" sldId="1522"/>
            <ac:graphicFrameMk id="7" creationId="{CCA50A08-7958-4C8B-8069-95FD083F2E73}"/>
          </ac:graphicFrameMkLst>
        </pc:graphicFrameChg>
      </pc:sldChg>
      <pc:sldChg chg="modSp">
        <pc:chgData name="Díaz Olivas, Berta" userId="e024eb87-70c4-4df8-b620-1a7385d53bf9" providerId="ADAL" clId="{8128234A-AD57-4932-880F-DA92E16F25E7}" dt="2019-10-14T11:59:00.800" v="610" actId="790"/>
        <pc:sldMkLst>
          <pc:docMk/>
          <pc:sldMk cId="3223666881" sldId="1523"/>
        </pc:sldMkLst>
        <pc:spChg chg="mod">
          <ac:chgData name="Díaz Olivas, Berta" userId="e024eb87-70c4-4df8-b620-1a7385d53bf9" providerId="ADAL" clId="{8128234A-AD57-4932-880F-DA92E16F25E7}" dt="2019-10-14T11:59:00.800" v="610" actId="790"/>
          <ac:spMkLst>
            <pc:docMk/>
            <pc:sldMk cId="3223666881" sldId="1523"/>
            <ac:spMk id="3" creationId="{06B64968-C958-4D6D-AEA7-B46050DD039F}"/>
          </ac:spMkLst>
        </pc:spChg>
        <pc:spChg chg="mod">
          <ac:chgData name="Díaz Olivas, Berta" userId="e024eb87-70c4-4df8-b620-1a7385d53bf9" providerId="ADAL" clId="{8128234A-AD57-4932-880F-DA92E16F25E7}" dt="2019-10-14T11:58:52.671" v="609" actId="790"/>
          <ac:spMkLst>
            <pc:docMk/>
            <pc:sldMk cId="3223666881" sldId="1523"/>
            <ac:spMk id="5" creationId="{FBEA3285-C7F4-4556-8C41-B7563F9779C4}"/>
          </ac:spMkLst>
        </pc:spChg>
      </pc:sldChg>
      <pc:sldChg chg="addSp delSp modSp">
        <pc:chgData name="Díaz Olivas, Berta" userId="e024eb87-70c4-4df8-b620-1a7385d53bf9" providerId="ADAL" clId="{8128234A-AD57-4932-880F-DA92E16F25E7}" dt="2019-10-14T12:07:01.509" v="751" actId="6549"/>
        <pc:sldMkLst>
          <pc:docMk/>
          <pc:sldMk cId="2430812614" sldId="1524"/>
        </pc:sldMkLst>
        <pc:spChg chg="mod">
          <ac:chgData name="Díaz Olivas, Berta" userId="e024eb87-70c4-4df8-b620-1a7385d53bf9" providerId="ADAL" clId="{8128234A-AD57-4932-880F-DA92E16F25E7}" dt="2019-10-14T12:07:01.509" v="751" actId="6549"/>
          <ac:spMkLst>
            <pc:docMk/>
            <pc:sldMk cId="2430812614" sldId="1524"/>
            <ac:spMk id="27" creationId="{8264227C-3FDB-4B4F-B815-8B47A2D1B6A7}"/>
          </ac:spMkLst>
        </pc:spChg>
        <pc:graphicFrameChg chg="add">
          <ac:chgData name="Díaz Olivas, Berta" userId="e024eb87-70c4-4df8-b620-1a7385d53bf9" providerId="ADAL" clId="{8128234A-AD57-4932-880F-DA92E16F25E7}" dt="2019-10-14T12:06:21.201" v="693"/>
          <ac:graphicFrameMkLst>
            <pc:docMk/>
            <pc:sldMk cId="2430812614" sldId="1524"/>
            <ac:graphicFrameMk id="7" creationId="{79727241-DAFE-4994-B412-C72FC03FABD1}"/>
          </ac:graphicFrameMkLst>
        </pc:graphicFrameChg>
        <pc:graphicFrameChg chg="del">
          <ac:chgData name="Díaz Olivas, Berta" userId="e024eb87-70c4-4df8-b620-1a7385d53bf9" providerId="ADAL" clId="{8128234A-AD57-4932-880F-DA92E16F25E7}" dt="2019-10-14T12:06:20.621" v="692" actId="478"/>
          <ac:graphicFrameMkLst>
            <pc:docMk/>
            <pc:sldMk cId="2430812614" sldId="1524"/>
            <ac:graphicFrameMk id="8" creationId="{B6255136-EE11-4A1F-87DD-517D12A3D002}"/>
          </ac:graphicFrameMkLst>
        </pc:graphicFrameChg>
      </pc:sldChg>
      <pc:sldChg chg="del">
        <pc:chgData name="Díaz Olivas, Berta" userId="e024eb87-70c4-4df8-b620-1a7385d53bf9" providerId="ADAL" clId="{8128234A-AD57-4932-880F-DA92E16F25E7}" dt="2019-10-14T12:07:28.401" v="756" actId="2696"/>
        <pc:sldMkLst>
          <pc:docMk/>
          <pc:sldMk cId="3032562474" sldId="1527"/>
        </pc:sldMkLst>
      </pc:sldChg>
      <pc:sldChg chg="del">
        <pc:chgData name="Díaz Olivas, Berta" userId="e024eb87-70c4-4df8-b620-1a7385d53bf9" providerId="ADAL" clId="{8128234A-AD57-4932-880F-DA92E16F25E7}" dt="2019-10-14T12:07:29.413" v="757" actId="2696"/>
        <pc:sldMkLst>
          <pc:docMk/>
          <pc:sldMk cId="2210240531" sldId="1528"/>
        </pc:sldMkLst>
      </pc:sldChg>
      <pc:sldChg chg="del">
        <pc:chgData name="Díaz Olivas, Berta" userId="e024eb87-70c4-4df8-b620-1a7385d53bf9" providerId="ADAL" clId="{8128234A-AD57-4932-880F-DA92E16F25E7}" dt="2019-10-14T11:14:07.471" v="93" actId="2696"/>
        <pc:sldMkLst>
          <pc:docMk/>
          <pc:sldMk cId="3970520602" sldId="1532"/>
        </pc:sldMkLst>
      </pc:sldChg>
      <pc:sldChg chg="modSp">
        <pc:chgData name="Díaz Olivas, Berta" userId="e024eb87-70c4-4df8-b620-1a7385d53bf9" providerId="ADAL" clId="{8128234A-AD57-4932-880F-DA92E16F25E7}" dt="2019-10-14T12:00:02.279" v="613" actId="790"/>
        <pc:sldMkLst>
          <pc:docMk/>
          <pc:sldMk cId="3155107506" sldId="1542"/>
        </pc:sldMkLst>
        <pc:spChg chg="mod">
          <ac:chgData name="Díaz Olivas, Berta" userId="e024eb87-70c4-4df8-b620-1a7385d53bf9" providerId="ADAL" clId="{8128234A-AD57-4932-880F-DA92E16F25E7}" dt="2019-10-14T11:59:40.728" v="611" actId="790"/>
          <ac:spMkLst>
            <pc:docMk/>
            <pc:sldMk cId="3155107506" sldId="1542"/>
            <ac:spMk id="4" creationId="{00000000-0000-0000-0000-000000000000}"/>
          </ac:spMkLst>
        </pc:spChg>
        <pc:spChg chg="mod">
          <ac:chgData name="Díaz Olivas, Berta" userId="e024eb87-70c4-4df8-b620-1a7385d53bf9" providerId="ADAL" clId="{8128234A-AD57-4932-880F-DA92E16F25E7}" dt="2019-10-14T12:00:02.279" v="613" actId="790"/>
          <ac:spMkLst>
            <pc:docMk/>
            <pc:sldMk cId="3155107506" sldId="1542"/>
            <ac:spMk id="24" creationId="{F64DE277-FDFE-4D0F-823B-6C178F73A2DC}"/>
          </ac:spMkLst>
        </pc:spChg>
      </pc:sldChg>
      <pc:sldChg chg="addSp delSp modSp">
        <pc:chgData name="Díaz Olivas, Berta" userId="e024eb87-70c4-4df8-b620-1a7385d53bf9" providerId="ADAL" clId="{8128234A-AD57-4932-880F-DA92E16F25E7}" dt="2019-10-14T11:13:53.093" v="91" actId="20577"/>
        <pc:sldMkLst>
          <pc:docMk/>
          <pc:sldMk cId="502019111" sldId="1546"/>
        </pc:sldMkLst>
        <pc:spChg chg="del">
          <ac:chgData name="Díaz Olivas, Berta" userId="e024eb87-70c4-4df8-b620-1a7385d53bf9" providerId="ADAL" clId="{8128234A-AD57-4932-880F-DA92E16F25E7}" dt="2019-10-14T11:12:48.622" v="0" actId="478"/>
          <ac:spMkLst>
            <pc:docMk/>
            <pc:sldMk cId="502019111" sldId="1546"/>
            <ac:spMk id="2" creationId="{741388D8-AF57-4121-9A78-8B873BA4210D}"/>
          </ac:spMkLst>
        </pc:spChg>
        <pc:spChg chg="mod">
          <ac:chgData name="Díaz Olivas, Berta" userId="e024eb87-70c4-4df8-b620-1a7385d53bf9" providerId="ADAL" clId="{8128234A-AD57-4932-880F-DA92E16F25E7}" dt="2019-10-14T11:13:53.093" v="91" actId="20577"/>
          <ac:spMkLst>
            <pc:docMk/>
            <pc:sldMk cId="502019111" sldId="1546"/>
            <ac:spMk id="3" creationId="{F1748996-81EC-4250-A418-F9BF0324AD8E}"/>
          </ac:spMkLst>
        </pc:spChg>
        <pc:spChg chg="add mod">
          <ac:chgData name="Díaz Olivas, Berta" userId="e024eb87-70c4-4df8-b620-1a7385d53bf9" providerId="ADAL" clId="{8128234A-AD57-4932-880F-DA92E16F25E7}" dt="2019-10-14T11:13:35.493" v="69"/>
          <ac:spMkLst>
            <pc:docMk/>
            <pc:sldMk cId="502019111" sldId="1546"/>
            <ac:spMk id="5" creationId="{B57BECA9-6D76-45D8-834A-34DB80096C10}"/>
          </ac:spMkLst>
        </pc:spChg>
      </pc:sldChg>
      <pc:sldChg chg="modSp">
        <pc:chgData name="Díaz Olivas, Berta" userId="e024eb87-70c4-4df8-b620-1a7385d53bf9" providerId="ADAL" clId="{8128234A-AD57-4932-880F-DA92E16F25E7}" dt="2019-10-15T16:08:39.249" v="835" actId="6549"/>
        <pc:sldMkLst>
          <pc:docMk/>
          <pc:sldMk cId="3194012253" sldId="1548"/>
        </pc:sldMkLst>
        <pc:spChg chg="mod">
          <ac:chgData name="Díaz Olivas, Berta" userId="e024eb87-70c4-4df8-b620-1a7385d53bf9" providerId="ADAL" clId="{8128234A-AD57-4932-880F-DA92E16F25E7}" dt="2019-10-15T16:08:39.249" v="835" actId="6549"/>
          <ac:spMkLst>
            <pc:docMk/>
            <pc:sldMk cId="3194012253" sldId="1548"/>
            <ac:spMk id="4" creationId="{00000000-0000-0000-0000-000000000000}"/>
          </ac:spMkLst>
        </pc:spChg>
        <pc:spChg chg="mod">
          <ac:chgData name="Díaz Olivas, Berta" userId="e024eb87-70c4-4df8-b620-1a7385d53bf9" providerId="ADAL" clId="{8128234A-AD57-4932-880F-DA92E16F25E7}" dt="2019-10-15T16:08:30.831" v="823" actId="20577"/>
          <ac:spMkLst>
            <pc:docMk/>
            <pc:sldMk cId="3194012253" sldId="1548"/>
            <ac:spMk id="16" creationId="{D4B3F911-DEEE-410D-BDED-92F59B8F3D64}"/>
          </ac:spMkLst>
        </pc:spChg>
        <pc:graphicFrameChg chg="mod">
          <ac:chgData name="Díaz Olivas, Berta" userId="e024eb87-70c4-4df8-b620-1a7385d53bf9" providerId="ADAL" clId="{8128234A-AD57-4932-880F-DA92E16F25E7}" dt="2019-10-14T12:08:11.056" v="761"/>
          <ac:graphicFrameMkLst>
            <pc:docMk/>
            <pc:sldMk cId="3194012253" sldId="1548"/>
            <ac:graphicFrameMk id="8" creationId="{CE26735A-B3C4-43DC-BD7B-4CC1B6D87B43}"/>
          </ac:graphicFrameMkLst>
        </pc:graphicFrameChg>
      </pc:sldChg>
      <pc:sldChg chg="modSp delCm">
        <pc:chgData name="Díaz Olivas, Berta" userId="e024eb87-70c4-4df8-b620-1a7385d53bf9" providerId="ADAL" clId="{8128234A-AD57-4932-880F-DA92E16F25E7}" dt="2019-10-14T11:45:38.612" v="486"/>
        <pc:sldMkLst>
          <pc:docMk/>
          <pc:sldMk cId="2441415104" sldId="1549"/>
        </pc:sldMkLst>
        <pc:spChg chg="mod">
          <ac:chgData name="Díaz Olivas, Berta" userId="e024eb87-70c4-4df8-b620-1a7385d53bf9" providerId="ADAL" clId="{8128234A-AD57-4932-880F-DA92E16F25E7}" dt="2019-10-14T11:44:54.303" v="480" actId="20577"/>
          <ac:spMkLst>
            <pc:docMk/>
            <pc:sldMk cId="2441415104" sldId="1549"/>
            <ac:spMk id="4" creationId="{00000000-0000-0000-0000-000000000000}"/>
          </ac:spMkLst>
        </pc:spChg>
        <pc:spChg chg="mod">
          <ac:chgData name="Díaz Olivas, Berta" userId="e024eb87-70c4-4df8-b620-1a7385d53bf9" providerId="ADAL" clId="{8128234A-AD57-4932-880F-DA92E16F25E7}" dt="2019-10-14T11:45:04.058" v="481" actId="790"/>
          <ac:spMkLst>
            <pc:docMk/>
            <pc:sldMk cId="2441415104" sldId="1549"/>
            <ac:spMk id="9" creationId="{07AD11B8-E9CE-4936-9B54-180D16D0E654}"/>
          </ac:spMkLst>
        </pc:spChg>
        <pc:graphicFrameChg chg="mod">
          <ac:chgData name="Díaz Olivas, Berta" userId="e024eb87-70c4-4df8-b620-1a7385d53bf9" providerId="ADAL" clId="{8128234A-AD57-4932-880F-DA92E16F25E7}" dt="2019-10-14T11:45:17.899" v="485" actId="113"/>
          <ac:graphicFrameMkLst>
            <pc:docMk/>
            <pc:sldMk cId="2441415104" sldId="1549"/>
            <ac:graphicFrameMk id="10" creationId="{820AA608-9D43-4FE2-8758-4FA53174D2AE}"/>
          </ac:graphicFrameMkLst>
        </pc:graphicFrameChg>
      </pc:sldChg>
      <pc:sldChg chg="modSp del">
        <pc:chgData name="Díaz Olivas, Berta" userId="e024eb87-70c4-4df8-b620-1a7385d53bf9" providerId="ADAL" clId="{8128234A-AD57-4932-880F-DA92E16F25E7}" dt="2019-10-14T12:07:26.801" v="754" actId="2696"/>
        <pc:sldMkLst>
          <pc:docMk/>
          <pc:sldMk cId="3524351514" sldId="1551"/>
        </pc:sldMkLst>
        <pc:spChg chg="mod">
          <ac:chgData name="Díaz Olivas, Berta" userId="e024eb87-70c4-4df8-b620-1a7385d53bf9" providerId="ADAL" clId="{8128234A-AD57-4932-880F-DA92E16F25E7}" dt="2019-10-14T11:13:29.588" v="68" actId="27636"/>
          <ac:spMkLst>
            <pc:docMk/>
            <pc:sldMk cId="3524351514" sldId="1551"/>
            <ac:spMk id="4" creationId="{00000000-0000-0000-0000-000000000000}"/>
          </ac:spMkLst>
        </pc:spChg>
      </pc:sldChg>
      <pc:sldChg chg="del">
        <pc:chgData name="Díaz Olivas, Berta" userId="e024eb87-70c4-4df8-b620-1a7385d53bf9" providerId="ADAL" clId="{8128234A-AD57-4932-880F-DA92E16F25E7}" dt="2019-10-14T12:07:27.584" v="755" actId="2696"/>
        <pc:sldMkLst>
          <pc:docMk/>
          <pc:sldMk cId="1971564127" sldId="155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orge.G.Murray\OneDrive%20-%20Accenture\C_FY17%20Workfiles\Accenture%20Security\Research\2018%20Cost%20of%20Cyber%20Crime\Updated%20charts_v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Malicious insider (+0%)</c:v>
                </c:pt>
                <c:pt idx="1">
                  <c:v>Ransomware (+0%)</c:v>
                </c:pt>
                <c:pt idx="2">
                  <c:v>Botnets (+0%)</c:v>
                </c:pt>
                <c:pt idx="3">
                  <c:v>Denial of service (+0%)</c:v>
                </c:pt>
                <c:pt idx="4">
                  <c:v>Malicious code (+0%)</c:v>
                </c:pt>
                <c:pt idx="5">
                  <c:v>Stolen devices (+0%)</c:v>
                </c:pt>
                <c:pt idx="6">
                  <c:v>Web-based attacks (+0%)</c:v>
                </c:pt>
                <c:pt idx="7">
                  <c:v>Phishing and social engineering (+0%)</c:v>
                </c:pt>
                <c:pt idx="8">
                  <c:v>Malware (+0%)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0.38</c:v>
                </c:pt>
                <c:pt idx="1">
                  <c:v>0.41</c:v>
                </c:pt>
                <c:pt idx="2">
                  <c:v>0.55000000000000004</c:v>
                </c:pt>
                <c:pt idx="3">
                  <c:v>0.59</c:v>
                </c:pt>
                <c:pt idx="4">
                  <c:v>0.6</c:v>
                </c:pt>
                <c:pt idx="5">
                  <c:v>0.65</c:v>
                </c:pt>
                <c:pt idx="6">
                  <c:v>0.67</c:v>
                </c:pt>
                <c:pt idx="7">
                  <c:v>0.81</c:v>
                </c:pt>
                <c:pt idx="8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A9-4E11-9AD5-6A7E53E0F6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Malicious insider (+0%)</c:v>
                </c:pt>
                <c:pt idx="1">
                  <c:v>Ransomware (+0%)</c:v>
                </c:pt>
                <c:pt idx="2">
                  <c:v>Botnets (+0%)</c:v>
                </c:pt>
                <c:pt idx="3">
                  <c:v>Denial of service (+0%)</c:v>
                </c:pt>
                <c:pt idx="4">
                  <c:v>Malicious code (+0%)</c:v>
                </c:pt>
                <c:pt idx="5">
                  <c:v>Stolen devices (+0%)</c:v>
                </c:pt>
                <c:pt idx="6">
                  <c:v>Web-based attacks (+0%)</c:v>
                </c:pt>
                <c:pt idx="7">
                  <c:v>Phishing and social engineering (+0%)</c:v>
                </c:pt>
                <c:pt idx="8">
                  <c:v>Malware (+0%)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A0A9-4E11-9AD5-6A7E53E0F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30"/>
        <c:axId val="401759624"/>
        <c:axId val="401773072"/>
      </c:barChart>
      <c:catAx>
        <c:axId val="401759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01773072"/>
        <c:crosses val="autoZero"/>
        <c:auto val="1"/>
        <c:lblAlgn val="ctr"/>
        <c:lblOffset val="100"/>
        <c:noMultiLvlLbl val="0"/>
      </c:catAx>
      <c:valAx>
        <c:axId val="401773072"/>
        <c:scaling>
          <c:orientation val="minMax"/>
        </c:scaling>
        <c:delete val="0"/>
        <c:axPos val="b"/>
        <c:numFmt formatCode="0%;0%;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01759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75635065476654"/>
          <c:y val="2.9850427350427349E-2"/>
          <c:w val="0.52822256268219903"/>
          <c:h val="0.940299145299145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Botnets (+0%)</c:v>
                </c:pt>
                <c:pt idx="1">
                  <c:v>Malware (+0%)</c:v>
                </c:pt>
                <c:pt idx="2">
                  <c:v>Stolen devices (+0%)</c:v>
                </c:pt>
                <c:pt idx="3">
                  <c:v>Web-based attacks (+0%)</c:v>
                </c:pt>
                <c:pt idx="4">
                  <c:v>Ransomware (+0%)</c:v>
                </c:pt>
                <c:pt idx="5">
                  <c:v>Phishing and social engineering (+0%)</c:v>
                </c:pt>
                <c:pt idx="6">
                  <c:v>Denial of service (+0%)</c:v>
                </c:pt>
                <c:pt idx="7">
                  <c:v>Malicious code (+0%)</c:v>
                </c:pt>
                <c:pt idx="8">
                  <c:v>Malicious insider (+0%)</c:v>
                </c:pt>
              </c:strCache>
            </c:strRef>
          </c:cat>
          <c:val>
            <c:numRef>
              <c:f>Sheet1!$B$2:$B$10</c:f>
              <c:numCache>
                <c:formatCode>"$"#,##0_);\("$"#,##0\)</c:formatCode>
                <c:ptCount val="9"/>
                <c:pt idx="0">
                  <c:v>1238</c:v>
                </c:pt>
                <c:pt idx="1">
                  <c:v>5500</c:v>
                </c:pt>
                <c:pt idx="2">
                  <c:v>25445</c:v>
                </c:pt>
                <c:pt idx="3">
                  <c:v>80316</c:v>
                </c:pt>
                <c:pt idx="4">
                  <c:v>88130</c:v>
                </c:pt>
                <c:pt idx="5">
                  <c:v>98717</c:v>
                </c:pt>
                <c:pt idx="6">
                  <c:v>108700</c:v>
                </c:pt>
                <c:pt idx="7">
                  <c:v>132500</c:v>
                </c:pt>
                <c:pt idx="8">
                  <c:v>180900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92-456E-B274-579EF0A7DF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Botnets (+0%)</c:v>
                </c:pt>
                <c:pt idx="1">
                  <c:v>Malware (+0%)</c:v>
                </c:pt>
                <c:pt idx="2">
                  <c:v>Stolen devices (+0%)</c:v>
                </c:pt>
                <c:pt idx="3">
                  <c:v>Web-based attacks (+0%)</c:v>
                </c:pt>
                <c:pt idx="4">
                  <c:v>Ransomware (+0%)</c:v>
                </c:pt>
                <c:pt idx="5">
                  <c:v>Phishing and social engineering (+0%)</c:v>
                </c:pt>
                <c:pt idx="6">
                  <c:v>Denial of service (+0%)</c:v>
                </c:pt>
                <c:pt idx="7">
                  <c:v>Malicious code (+0%)</c:v>
                </c:pt>
                <c:pt idx="8">
                  <c:v>Malicious insider (+0%)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1-5292-456E-B274-579EF0A7DF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30"/>
        <c:axId val="401759624"/>
        <c:axId val="401773072"/>
      </c:barChart>
      <c:catAx>
        <c:axId val="401759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01773072"/>
        <c:crosses val="autoZero"/>
        <c:auto val="1"/>
        <c:lblAlgn val="ctr"/>
        <c:lblOffset val="100"/>
        <c:noMultiLvlLbl val="0"/>
      </c:catAx>
      <c:valAx>
        <c:axId val="401773072"/>
        <c:scaling>
          <c:orientation val="minMax"/>
        </c:scaling>
        <c:delete val="0"/>
        <c:axPos val="b"/>
        <c:numFmt formatCode="0%;0%;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01759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Botnets (+0%)</c:v>
                </c:pt>
                <c:pt idx="1">
                  <c:v>Malware (+0%)</c:v>
                </c:pt>
                <c:pt idx="2">
                  <c:v>Stolen devices (+0%)</c:v>
                </c:pt>
                <c:pt idx="3">
                  <c:v>Denial of service (+0%)</c:v>
                </c:pt>
                <c:pt idx="4">
                  <c:v>Web-based attacks (+0%)</c:v>
                </c:pt>
                <c:pt idx="5">
                  <c:v>Phishing and social engineering (+0%)</c:v>
                </c:pt>
                <c:pt idx="6">
                  <c:v>Ransomware (+0%)</c:v>
                </c:pt>
                <c:pt idx="7">
                  <c:v>Malicious code (+0%)</c:v>
                </c:pt>
                <c:pt idx="8">
                  <c:v>Malicious insider(+0%)</c:v>
                </c:pt>
              </c:strCache>
            </c:strRef>
          </c:cat>
          <c:val>
            <c:numRef>
              <c:f>Sheet1!$B$2:$B$10</c:f>
              <c:numCache>
                <c:formatCode>0.0</c:formatCode>
                <c:ptCount val="9"/>
                <c:pt idx="0">
                  <c:v>7.2</c:v>
                </c:pt>
                <c:pt idx="1">
                  <c:v>5.5</c:v>
                </c:pt>
                <c:pt idx="2">
                  <c:v>17.5</c:v>
                </c:pt>
                <c:pt idx="3">
                  <c:v>23.1</c:v>
                </c:pt>
                <c:pt idx="4">
                  <c:v>27.6</c:v>
                </c:pt>
                <c:pt idx="5">
                  <c:v>29.6</c:v>
                </c:pt>
                <c:pt idx="6">
                  <c:v>32.799999999999997</c:v>
                </c:pt>
                <c:pt idx="7">
                  <c:v>63.4</c:v>
                </c:pt>
                <c:pt idx="8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49-429F-A35F-0722B728F05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Botnets (+0%)</c:v>
                </c:pt>
                <c:pt idx="1">
                  <c:v>Malware (+0%)</c:v>
                </c:pt>
                <c:pt idx="2">
                  <c:v>Stolen devices (+0%)</c:v>
                </c:pt>
                <c:pt idx="3">
                  <c:v>Denial of service (+0%)</c:v>
                </c:pt>
                <c:pt idx="4">
                  <c:v>Web-based attacks (+0%)</c:v>
                </c:pt>
                <c:pt idx="5">
                  <c:v>Phishing and social engineering (+0%)</c:v>
                </c:pt>
                <c:pt idx="6">
                  <c:v>Ransomware (+0%)</c:v>
                </c:pt>
                <c:pt idx="7">
                  <c:v>Malicious code (+0%)</c:v>
                </c:pt>
                <c:pt idx="8">
                  <c:v>Malicious insider(+0%)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1-9E49-429F-A35F-0722B728F0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30"/>
        <c:axId val="401759624"/>
        <c:axId val="401773072"/>
      </c:barChart>
      <c:catAx>
        <c:axId val="401759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01773072"/>
        <c:crosses val="autoZero"/>
        <c:auto val="1"/>
        <c:lblAlgn val="ctr"/>
        <c:lblOffset val="100"/>
        <c:noMultiLvlLbl val="0"/>
      </c:catAx>
      <c:valAx>
        <c:axId val="401773072"/>
        <c:scaling>
          <c:orientation val="minMax"/>
        </c:scaling>
        <c:delete val="0"/>
        <c:axPos val="b"/>
        <c:numFmt formatCode="0%;0%;0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01759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09597650868354"/>
          <c:y val="2.578124841404722E-2"/>
          <c:w val="0.76622369042950089"/>
          <c:h val="0.84519323477422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&quot;$&quot;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Australia (+26%)</c:v>
                </c:pt>
                <c:pt idx="1">
                  <c:v>Brazil*</c:v>
                </c:pt>
                <c:pt idx="2">
                  <c:v>Italy (+19%)</c:v>
                </c:pt>
                <c:pt idx="3">
                  <c:v>Spain*</c:v>
                </c:pt>
                <c:pt idx="4">
                  <c:v>Canada*</c:v>
                </c:pt>
                <c:pt idx="5">
                  <c:v>Singapore*</c:v>
                </c:pt>
                <c:pt idx="6">
                  <c:v>France (+23%)</c:v>
                </c:pt>
                <c:pt idx="7">
                  <c:v>United Kingdom (+31%)</c:v>
                </c:pt>
                <c:pt idx="8">
                  <c:v>Germany (+18%)</c:v>
                </c:pt>
                <c:pt idx="9">
                  <c:v>Japan (+30%)</c:v>
                </c:pt>
                <c:pt idx="10">
                  <c:v>United States (+29%)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6.79</c:v>
                </c:pt>
                <c:pt idx="1">
                  <c:v>7.24</c:v>
                </c:pt>
                <c:pt idx="2">
                  <c:v>8.01</c:v>
                </c:pt>
                <c:pt idx="3">
                  <c:v>8.16</c:v>
                </c:pt>
                <c:pt idx="4">
                  <c:v>9.25</c:v>
                </c:pt>
                <c:pt idx="5">
                  <c:v>9.32</c:v>
                </c:pt>
                <c:pt idx="6">
                  <c:v>9.7200000000000006</c:v>
                </c:pt>
                <c:pt idx="7">
                  <c:v>11.46</c:v>
                </c:pt>
                <c:pt idx="8">
                  <c:v>13.12</c:v>
                </c:pt>
                <c:pt idx="9">
                  <c:v>13.57</c:v>
                </c:pt>
                <c:pt idx="10">
                  <c:v>27.37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17-4F75-8B4D-3EF494957AB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&quot;$&quot;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Australia (+26%)</c:v>
                </c:pt>
                <c:pt idx="1">
                  <c:v>Brazil*</c:v>
                </c:pt>
                <c:pt idx="2">
                  <c:v>Italy (+19%)</c:v>
                </c:pt>
                <c:pt idx="3">
                  <c:v>Spain*</c:v>
                </c:pt>
                <c:pt idx="4">
                  <c:v>Canada*</c:v>
                </c:pt>
                <c:pt idx="5">
                  <c:v>Singapore*</c:v>
                </c:pt>
                <c:pt idx="6">
                  <c:v>France (+23%)</c:v>
                </c:pt>
                <c:pt idx="7">
                  <c:v>United Kingdom (+31%)</c:v>
                </c:pt>
                <c:pt idx="8">
                  <c:v>Germany (+18%)</c:v>
                </c:pt>
                <c:pt idx="9">
                  <c:v>Japan (+30%)</c:v>
                </c:pt>
                <c:pt idx="10">
                  <c:v>United States (+29%)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5.41</c:v>
                </c:pt>
                <c:pt idx="2">
                  <c:v>6.73</c:v>
                </c:pt>
                <c:pt idx="6">
                  <c:v>7.9</c:v>
                </c:pt>
                <c:pt idx="7">
                  <c:v>8.74</c:v>
                </c:pt>
                <c:pt idx="8">
                  <c:v>11.15</c:v>
                </c:pt>
                <c:pt idx="9">
                  <c:v>10.45</c:v>
                </c:pt>
                <c:pt idx="10">
                  <c:v>21.22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17-4F75-8B4D-3EF494957A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30"/>
        <c:axId val="399936080"/>
        <c:axId val="399945920"/>
      </c:barChart>
      <c:catAx>
        <c:axId val="399936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99945920"/>
        <c:crosses val="autoZero"/>
        <c:auto val="1"/>
        <c:lblAlgn val="ctr"/>
        <c:lblOffset val="100"/>
        <c:noMultiLvlLbl val="0"/>
      </c:catAx>
      <c:valAx>
        <c:axId val="399945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&quot;M&quot;;\-* #,##0.0_-;\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9993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717179030782074"/>
          <c:y val="0.93483965194068708"/>
          <c:w val="0.12706127251334962"/>
          <c:h val="4.869965961802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>
          <a:solidFill>
            <a:schemeClr val="tx1"/>
          </a:solidFill>
        </a:defRPr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&quot;$&quot;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Public sector</c:v>
                </c:pt>
                <c:pt idx="1">
                  <c:v>Travel</c:v>
                </c:pt>
                <c:pt idx="2">
                  <c:v>Communications &amp; media</c:v>
                </c:pt>
                <c:pt idx="3">
                  <c:v>Life sciences</c:v>
                </c:pt>
                <c:pt idx="4">
                  <c:v>Retail</c:v>
                </c:pt>
                <c:pt idx="5">
                  <c:v>Health</c:v>
                </c:pt>
                <c:pt idx="6">
                  <c:v>Consumer goods</c:v>
                </c:pt>
                <c:pt idx="7">
                  <c:v>US federal</c:v>
                </c:pt>
                <c:pt idx="8">
                  <c:v>Energy</c:v>
                </c:pt>
                <c:pt idx="9">
                  <c:v>Capital markets</c:v>
                </c:pt>
                <c:pt idx="10">
                  <c:v>High Tech</c:v>
                </c:pt>
                <c:pt idx="11">
                  <c:v>Insurance</c:v>
                </c:pt>
                <c:pt idx="12">
                  <c:v>Automotive</c:v>
                </c:pt>
                <c:pt idx="13">
                  <c:v>Software</c:v>
                </c:pt>
                <c:pt idx="14">
                  <c:v>Utilities</c:v>
                </c:pt>
                <c:pt idx="15">
                  <c:v>Banking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7.91</c:v>
                </c:pt>
                <c:pt idx="1">
                  <c:v>8.15</c:v>
                </c:pt>
                <c:pt idx="2">
                  <c:v>9.2100000000000009</c:v>
                </c:pt>
                <c:pt idx="3">
                  <c:v>10.91</c:v>
                </c:pt>
                <c:pt idx="4">
                  <c:v>11.43</c:v>
                </c:pt>
                <c:pt idx="5">
                  <c:v>11.82</c:v>
                </c:pt>
                <c:pt idx="6">
                  <c:v>11.91</c:v>
                </c:pt>
                <c:pt idx="7">
                  <c:v>13.74</c:v>
                </c:pt>
                <c:pt idx="8">
                  <c:v>13.77</c:v>
                </c:pt>
                <c:pt idx="9">
                  <c:v>13.92</c:v>
                </c:pt>
                <c:pt idx="10">
                  <c:v>14.69</c:v>
                </c:pt>
                <c:pt idx="11">
                  <c:v>15.76</c:v>
                </c:pt>
                <c:pt idx="12">
                  <c:v>15.78</c:v>
                </c:pt>
                <c:pt idx="13">
                  <c:v>16.04</c:v>
                </c:pt>
                <c:pt idx="14">
                  <c:v>17.84</c:v>
                </c:pt>
                <c:pt idx="15">
                  <c:v>18.37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AB-47ED-B8DC-5BB544C424BE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&quot;$&quot;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Sheet1!$C$2:$C$17</c:f>
              <c:numCache>
                <c:formatCode>General</c:formatCode>
                <c:ptCount val="16"/>
                <c:pt idx="0">
                  <c:v>6.58</c:v>
                </c:pt>
                <c:pt idx="1">
                  <c:v>4.6100000000000003</c:v>
                </c:pt>
                <c:pt idx="2">
                  <c:v>7.55</c:v>
                </c:pt>
                <c:pt idx="3">
                  <c:v>5.87</c:v>
                </c:pt>
                <c:pt idx="4">
                  <c:v>9.0399999999999991</c:v>
                </c:pt>
                <c:pt idx="5">
                  <c:v>12.86</c:v>
                </c:pt>
                <c:pt idx="6">
                  <c:v>8.09</c:v>
                </c:pt>
                <c:pt idx="7">
                  <c:v>10.41</c:v>
                </c:pt>
                <c:pt idx="8">
                  <c:v>13.21</c:v>
                </c:pt>
                <c:pt idx="9">
                  <c:v>10.56</c:v>
                </c:pt>
                <c:pt idx="10">
                  <c:v>12.9</c:v>
                </c:pt>
                <c:pt idx="11">
                  <c:v>12.93</c:v>
                </c:pt>
                <c:pt idx="12">
                  <c:v>10.7</c:v>
                </c:pt>
                <c:pt idx="13">
                  <c:v>14.46</c:v>
                </c:pt>
                <c:pt idx="14">
                  <c:v>15.11</c:v>
                </c:pt>
                <c:pt idx="15">
                  <c:v>16.55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6.58</c:v>
                </c:pt>
                <c:pt idx="1">
                  <c:v>4.6100000000000003</c:v>
                </c:pt>
                <c:pt idx="2">
                  <c:v>7.55</c:v>
                </c:pt>
                <c:pt idx="3">
                  <c:v>5.87</c:v>
                </c:pt>
                <c:pt idx="4">
                  <c:v>9.0399999999999991</c:v>
                </c:pt>
                <c:pt idx="5">
                  <c:v>12.86</c:v>
                </c:pt>
                <c:pt idx="6">
                  <c:v>8.09</c:v>
                </c:pt>
                <c:pt idx="7">
                  <c:v>10.41</c:v>
                </c:pt>
                <c:pt idx="8">
                  <c:v>13.21</c:v>
                </c:pt>
                <c:pt idx="9">
                  <c:v>10.56</c:v>
                </c:pt>
                <c:pt idx="10">
                  <c:v>12.9</c:v>
                </c:pt>
                <c:pt idx="11">
                  <c:v>12.93</c:v>
                </c:pt>
                <c:pt idx="12">
                  <c:v>10.7</c:v>
                </c:pt>
                <c:pt idx="13">
                  <c:v>14.46</c:v>
                </c:pt>
                <c:pt idx="14">
                  <c:v>15.11</c:v>
                </c:pt>
                <c:pt idx="15">
                  <c:v>16.55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F6-411C-B4E1-3ECF2B429A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30"/>
        <c:axId val="586613336"/>
        <c:axId val="586606448"/>
      </c:barChart>
      <c:scatterChart>
        <c:scatterStyle val="lineMarker"/>
        <c:varyColors val="0"/>
        <c:ser>
          <c:idx val="1"/>
          <c:order val="2"/>
          <c:tx>
            <c:strRef>
              <c:f>Sheet1!$E$1</c:f>
              <c:strCache>
                <c:ptCount val="1"/>
                <c:pt idx="0">
                  <c:v>Avg. Cost X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errBars>
            <c:errDir val="y"/>
            <c:errBarType val="minus"/>
            <c:errValType val="percentage"/>
            <c:noEndCap val="1"/>
            <c:val val="100"/>
            <c:spPr>
              <a:noFill/>
              <a:ln w="6350" cap="flat" cmpd="sng" algn="ctr">
                <a:solidFill>
                  <a:schemeClr val="accent1"/>
                </a:solidFill>
                <a:prstDash val="sysDash"/>
                <a:round/>
              </a:ln>
              <a:effectLst/>
            </c:spPr>
          </c:errBars>
          <c:xVal>
            <c:numRef>
              <c:f>Sheet1!$E$2:$E$17</c:f>
              <c:numCache>
                <c:formatCode>General</c:formatCode>
                <c:ptCount val="16"/>
                <c:pt idx="15">
                  <c:v>13</c:v>
                </c:pt>
              </c:numCache>
            </c:numRef>
          </c:xVal>
          <c:yVal>
            <c:numRef>
              <c:f>Sheet1!$F$2:$F$17</c:f>
              <c:numCache>
                <c:formatCode>General</c:formatCode>
                <c:ptCount val="16"/>
                <c:pt idx="15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EAB-47ED-B8DC-5BB544C424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6625472"/>
        <c:axId val="586629736"/>
      </c:scatterChart>
      <c:catAx>
        <c:axId val="586613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86606448"/>
        <c:crosses val="autoZero"/>
        <c:auto val="1"/>
        <c:lblAlgn val="ctr"/>
        <c:lblOffset val="100"/>
        <c:noMultiLvlLbl val="0"/>
      </c:catAx>
      <c:valAx>
        <c:axId val="586606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&quot;M&quot;;\-* #,##0.0_-;\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86613336"/>
        <c:crosses val="autoZero"/>
        <c:crossBetween val="between"/>
      </c:valAx>
      <c:valAx>
        <c:axId val="586629736"/>
        <c:scaling>
          <c:orientation val="minMax"/>
          <c:max val="10"/>
          <c:min val="0"/>
        </c:scaling>
        <c:delete val="0"/>
        <c:axPos val="r"/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86625472"/>
        <c:crosses val="max"/>
        <c:crossBetween val="midCat"/>
      </c:valAx>
      <c:valAx>
        <c:axId val="586625472"/>
        <c:scaling>
          <c:orientation val="minMax"/>
          <c:max val="20"/>
          <c:min val="0"/>
        </c:scaling>
        <c:delete val="0"/>
        <c:axPos val="t"/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86629736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84727460803762689"/>
          <c:y val="0.94467738001159163"/>
          <c:w val="0.12495228413143274"/>
          <c:h val="4.51489343464828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Sheet3!$D$9</c:f>
              <c:strCache>
                <c:ptCount val="1"/>
                <c:pt idx="0">
                  <c:v>The cost of cybercrime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Sheet3!$C$10:$C$11</c:f>
              <c:strCache>
                <c:ptCount val="2"/>
                <c:pt idx="0">
                  <c:v>The cost of cybercrime</c:v>
                </c:pt>
                <c:pt idx="1">
                  <c:v>The value of cybersecurity </c:v>
                </c:pt>
              </c:strCache>
            </c:strRef>
          </c:cat>
          <c:val>
            <c:numRef>
              <c:f>Sheet3!$D$10:$D$11</c:f>
              <c:numCache>
                <c:formatCode>General</c:formatCode>
                <c:ptCount val="2"/>
                <c:pt idx="0">
                  <c:v>13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BA-4B82-9461-2B32590C8CD2}"/>
            </c:ext>
          </c:extLst>
        </c:ser>
        <c:ser>
          <c:idx val="1"/>
          <c:order val="1"/>
          <c:tx>
            <c:strRef>
              <c:f>Sheet3!$E$9</c:f>
              <c:strCache>
                <c:ptCount val="1"/>
                <c:pt idx="0">
                  <c:v>Savings in the cost of cybercrime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Sheet3!$C$10:$C$11</c:f>
              <c:strCache>
                <c:ptCount val="2"/>
                <c:pt idx="0">
                  <c:v>The cost of cybercrime</c:v>
                </c:pt>
                <c:pt idx="1">
                  <c:v>The value of cybersecurity </c:v>
                </c:pt>
              </c:strCache>
            </c:strRef>
          </c:cat>
          <c:val>
            <c:numRef>
              <c:f>Sheet3!$E$10:$E$11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BA-4B82-9461-2B32590C8CD2}"/>
            </c:ext>
          </c:extLst>
        </c:ser>
        <c:ser>
          <c:idx val="2"/>
          <c:order val="2"/>
          <c:tx>
            <c:strRef>
              <c:f>Sheet3!$F$9</c:f>
              <c:strCache>
                <c:ptCount val="1"/>
                <c:pt idx="0">
                  <c:v>New revenue opportunity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Sheet3!$C$10:$C$11</c:f>
              <c:strCache>
                <c:ptCount val="2"/>
                <c:pt idx="0">
                  <c:v>The cost of cybercrime</c:v>
                </c:pt>
                <c:pt idx="1">
                  <c:v>The value of cybersecurity </c:v>
                </c:pt>
              </c:strCache>
            </c:strRef>
          </c:cat>
          <c:val>
            <c:numRef>
              <c:f>Sheet3!$F$10:$F$11</c:f>
              <c:numCache>
                <c:formatCode>General</c:formatCode>
                <c:ptCount val="2"/>
                <c:pt idx="0">
                  <c:v>0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BA-4B82-9461-2B32590C8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8"/>
        <c:overlap val="100"/>
        <c:axId val="823518184"/>
        <c:axId val="935129224"/>
      </c:barChart>
      <c:catAx>
        <c:axId val="823518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935129224"/>
        <c:crosses val="autoZero"/>
        <c:auto val="1"/>
        <c:lblAlgn val="ctr"/>
        <c:lblOffset val="100"/>
        <c:noMultiLvlLbl val="0"/>
      </c:catAx>
      <c:valAx>
        <c:axId val="935129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>
                    <a:solidFill>
                      <a:schemeClr val="bg1"/>
                    </a:solidFill>
                  </a:rPr>
                  <a:t>$US million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823518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833649388169077"/>
          <c:y val="0.60404375113641362"/>
          <c:w val="0.16706021196140225"/>
          <c:h val="0.353284783658216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DD-4CB7-B08A-4D8E935B2304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DD-4CB7-B08A-4D8E935B23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0.23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4-4283-9BB6-9EB751B010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9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Capital Markets</c:v>
                </c:pt>
                <c:pt idx="1">
                  <c:v>Travel</c:v>
                </c:pt>
                <c:pt idx="2">
                  <c:v>Transportation</c:v>
                </c:pt>
                <c:pt idx="3">
                  <c:v>Chemicals</c:v>
                </c:pt>
                <c:pt idx="4">
                  <c:v>Energy</c:v>
                </c:pt>
                <c:pt idx="5">
                  <c:v>Utilities</c:v>
                </c:pt>
                <c:pt idx="6">
                  <c:v>Nat. Res.</c:v>
                </c:pt>
                <c:pt idx="7">
                  <c:v>Comms &amp; Media</c:v>
                </c:pt>
                <c:pt idx="8">
                  <c:v>Ind. Equip.</c:v>
                </c:pt>
                <c:pt idx="9">
                  <c:v>Insurance</c:v>
                </c:pt>
                <c:pt idx="10">
                  <c:v>Retail</c:v>
                </c:pt>
                <c:pt idx="11">
                  <c:v>Health</c:v>
                </c:pt>
                <c:pt idx="12">
                  <c:v>Banking</c:v>
                </c:pt>
                <c:pt idx="13">
                  <c:v>CG&amp;S</c:v>
                </c:pt>
                <c:pt idx="14">
                  <c:v>Automative</c:v>
                </c:pt>
                <c:pt idx="15">
                  <c:v>Life Sciences</c:v>
                </c:pt>
                <c:pt idx="16">
                  <c:v>High Tech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47</c:v>
                </c:pt>
                <c:pt idx="1">
                  <c:v>70</c:v>
                </c:pt>
                <c:pt idx="2">
                  <c:v>110</c:v>
                </c:pt>
                <c:pt idx="3">
                  <c:v>147</c:v>
                </c:pt>
                <c:pt idx="4">
                  <c:v>209</c:v>
                </c:pt>
                <c:pt idx="5">
                  <c:v>219</c:v>
                </c:pt>
                <c:pt idx="6">
                  <c:v>223</c:v>
                </c:pt>
                <c:pt idx="7">
                  <c:v>257</c:v>
                </c:pt>
                <c:pt idx="8">
                  <c:v>283</c:v>
                </c:pt>
                <c:pt idx="9">
                  <c:v>305</c:v>
                </c:pt>
                <c:pt idx="10">
                  <c:v>340</c:v>
                </c:pt>
                <c:pt idx="11">
                  <c:v>347</c:v>
                </c:pt>
                <c:pt idx="12">
                  <c:v>347</c:v>
                </c:pt>
                <c:pt idx="13">
                  <c:v>385</c:v>
                </c:pt>
                <c:pt idx="14">
                  <c:v>505</c:v>
                </c:pt>
                <c:pt idx="15">
                  <c:v>642</c:v>
                </c:pt>
                <c:pt idx="16">
                  <c:v>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3C-481D-A0FC-FA73DC5EC6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76103320"/>
        <c:axId val="576095776"/>
      </c:barChart>
      <c:catAx>
        <c:axId val="576103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76095776"/>
        <c:crosses val="autoZero"/>
        <c:auto val="1"/>
        <c:lblAlgn val="ctr"/>
        <c:lblOffset val="100"/>
        <c:noMultiLvlLbl val="0"/>
      </c:catAx>
      <c:valAx>
        <c:axId val="576095776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6103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1700 t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A0-4CF3-9722-4DAE4409F4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Australia</c:v>
                </c:pt>
                <c:pt idx="1">
                  <c:v>Spain</c:v>
                </c:pt>
                <c:pt idx="2">
                  <c:v>Canada</c:v>
                </c:pt>
                <c:pt idx="3">
                  <c:v>Brazil</c:v>
                </c:pt>
                <c:pt idx="4">
                  <c:v>Italy</c:v>
                </c:pt>
                <c:pt idx="5">
                  <c:v>France</c:v>
                </c:pt>
                <c:pt idx="6">
                  <c:v>United Kingdom</c:v>
                </c:pt>
                <c:pt idx="7">
                  <c:v>Germany</c:v>
                </c:pt>
                <c:pt idx="8">
                  <c:v>Japan</c:v>
                </c:pt>
                <c:pt idx="9">
                  <c:v>United States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97</c:v>
                </c:pt>
                <c:pt idx="1">
                  <c:v>100</c:v>
                </c:pt>
                <c:pt idx="2">
                  <c:v>133</c:v>
                </c:pt>
                <c:pt idx="3">
                  <c:v>133</c:v>
                </c:pt>
                <c:pt idx="4">
                  <c:v>137</c:v>
                </c:pt>
                <c:pt idx="5">
                  <c:v>172</c:v>
                </c:pt>
                <c:pt idx="6">
                  <c:v>216</c:v>
                </c:pt>
                <c:pt idx="7">
                  <c:v>347</c:v>
                </c:pt>
                <c:pt idx="8">
                  <c:v>532</c:v>
                </c:pt>
                <c:pt idx="9">
                  <c:v>1700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3C-481D-A0FC-FA73DC5EC6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76103320"/>
        <c:axId val="576095776"/>
      </c:barChart>
      <c:catAx>
        <c:axId val="576103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76095776"/>
        <c:crosses val="autoZero"/>
        <c:auto val="1"/>
        <c:lblAlgn val="ctr"/>
        <c:lblOffset val="100"/>
        <c:noMultiLvlLbl val="0"/>
      </c:catAx>
      <c:valAx>
        <c:axId val="576095776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6103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D7333-DD87-4773-BED3-E2892A4094EE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0E21C-7E3E-40C1-A5B4-152F0F11E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044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D084F-DC83-4EB0-8CED-52E9AA3ECA1C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57E0A-F321-48DC-AF94-681D4DCF34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0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 size = 4.9” x 4.64”</a:t>
            </a:r>
          </a:p>
          <a:p>
            <a:r>
              <a:rPr lang="en-US" dirty="0"/>
              <a:t>Position = </a:t>
            </a:r>
            <a:r>
              <a:rPr lang="en-US" dirty="0" err="1"/>
              <a:t>Horz</a:t>
            </a:r>
            <a:r>
              <a:rPr lang="en-US" dirty="0"/>
              <a:t>: 8.14“ | Vert: = 1”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57E0A-F321-48DC-AF94-681D4DCF344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98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57E0A-F321-48DC-AF94-681D4DCF344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87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57E0A-F321-48DC-AF94-681D4DCF344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94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57E0A-F321-48DC-AF94-681D4DCF344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21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57E0A-F321-48DC-AF94-681D4DCF344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60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57E0A-F321-48DC-AF94-681D4DCF344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15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57E0A-F321-48DC-AF94-681D4DCF344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99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57E0A-F321-48DC-AF94-681D4DCF344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8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Master: Dark Op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457200"/>
            <a:ext cx="5714999" cy="3086100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6000" spc="-100" baseline="0">
                <a:solidFill>
                  <a:schemeClr val="bg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3543302"/>
            <a:ext cx="5715000" cy="3162299"/>
          </a:xfrm>
        </p:spPr>
        <p:txBody>
          <a:bodyPr>
            <a:noAutofit/>
          </a:bodyPr>
          <a:lstStyle>
            <a:lvl1pPr marL="0" indent="0">
              <a:lnSpc>
                <a:spcPct val="70000"/>
              </a:lnSpc>
              <a:defRPr sz="4000" b="1" baseline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defRPr sz="2400" b="0" cap="none" baseline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defRPr sz="1800" b="0" cap="none" baseline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None/>
              <a:defRPr sz="1800" b="0" cap="none" baseline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None/>
              <a:defRPr sz="1800" b="0" cap="none" baseline="0">
                <a:solidFill>
                  <a:schemeClr val="bg1"/>
                </a:solidFill>
                <a:latin typeface="+mn-lt"/>
              </a:defRPr>
            </a:lvl5pPr>
            <a:lvl6pPr marL="339717" indent="0">
              <a:buNone/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BA976D0-19DA-4438-B1EA-3D2F1F15641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446152" y="914400"/>
            <a:ext cx="4243476" cy="4480560"/>
            <a:chOff x="7446153" y="937889"/>
            <a:chExt cx="4285980" cy="4525439"/>
          </a:xfrm>
        </p:grpSpPr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3AB37A5-53DF-4222-AF89-C6D3A04F75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49341" y="2710865"/>
              <a:ext cx="4282792" cy="2752463"/>
            </a:xfrm>
            <a:custGeom>
              <a:avLst/>
              <a:gdLst>
                <a:gd name="T0" fmla="*/ 0 w 2373"/>
                <a:gd name="T1" fmla="*/ 951 h 1483"/>
                <a:gd name="T2" fmla="*/ 0 w 2373"/>
                <a:gd name="T3" fmla="*/ 1483 h 1483"/>
                <a:gd name="T4" fmla="*/ 0 w 2373"/>
                <a:gd name="T5" fmla="*/ 1483 h 1483"/>
                <a:gd name="T6" fmla="*/ 2373 w 2373"/>
                <a:gd name="T7" fmla="*/ 531 h 1483"/>
                <a:gd name="T8" fmla="*/ 2373 w 2373"/>
                <a:gd name="T9" fmla="*/ 0 h 1483"/>
                <a:gd name="T10" fmla="*/ 0 w 2373"/>
                <a:gd name="T11" fmla="*/ 951 h 1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73" h="1483">
                  <a:moveTo>
                    <a:pt x="0" y="951"/>
                  </a:moveTo>
                  <a:lnTo>
                    <a:pt x="0" y="1483"/>
                  </a:lnTo>
                  <a:lnTo>
                    <a:pt x="0" y="1483"/>
                  </a:lnTo>
                  <a:lnTo>
                    <a:pt x="2373" y="531"/>
                  </a:lnTo>
                  <a:lnTo>
                    <a:pt x="2373" y="0"/>
                  </a:lnTo>
                  <a:lnTo>
                    <a:pt x="0" y="951"/>
                  </a:lnTo>
                  <a:close/>
                </a:path>
              </a:pathLst>
            </a:custGeom>
            <a:gradFill flip="none" rotWithShape="1">
              <a:gsLst>
                <a:gs pos="5000">
                  <a:srgbClr val="F26722"/>
                </a:gs>
                <a:gs pos="97000">
                  <a:srgbClr val="AE132A"/>
                </a:gs>
              </a:gsLst>
              <a:lin ang="0" scaled="0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Graphik" panose="020B0503030202060203" pitchFamily="34" charset="0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3F83D063-266D-4F51-8498-02DC6F0144F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46153" y="937889"/>
              <a:ext cx="4285835" cy="2753077"/>
            </a:xfrm>
            <a:custGeom>
              <a:avLst/>
              <a:gdLst>
                <a:gd name="T0" fmla="*/ 3149 w 3149"/>
                <a:gd name="T1" fmla="*/ 1967 h 1967"/>
                <a:gd name="T2" fmla="*/ 0 w 3149"/>
                <a:gd name="T3" fmla="*/ 705 h 1967"/>
                <a:gd name="T4" fmla="*/ 0 w 3149"/>
                <a:gd name="T5" fmla="*/ 0 h 1967"/>
                <a:gd name="T6" fmla="*/ 3149 w 3149"/>
                <a:gd name="T7" fmla="*/ 1262 h 1967"/>
                <a:gd name="T8" fmla="*/ 3149 w 3149"/>
                <a:gd name="T9" fmla="*/ 1967 h 1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9" h="1967">
                  <a:moveTo>
                    <a:pt x="3149" y="1967"/>
                  </a:moveTo>
                  <a:lnTo>
                    <a:pt x="0" y="705"/>
                  </a:lnTo>
                  <a:lnTo>
                    <a:pt x="0" y="0"/>
                  </a:lnTo>
                  <a:lnTo>
                    <a:pt x="3149" y="1262"/>
                  </a:lnTo>
                  <a:lnTo>
                    <a:pt x="3149" y="1967"/>
                  </a:lnTo>
                  <a:close/>
                </a:path>
              </a:pathLst>
            </a:custGeom>
            <a:solidFill>
              <a:srgbClr val="F267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lt1"/>
                </a:solidFill>
                <a:latin typeface="Graphik" panose="020B0503030202060203" pitchFamily="34" charset="0"/>
              </a:endParaRP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71B9A320-8735-422E-BE24-5B69BFC254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8748" y="6030202"/>
            <a:ext cx="2331720" cy="41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2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Headlin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381001" y="1828802"/>
            <a:ext cx="8572500" cy="4689475"/>
          </a:xfrm>
        </p:spPr>
        <p:txBody>
          <a:bodyPr/>
          <a:lstStyle>
            <a:lvl3pPr marL="514338" indent="-230182">
              <a:buFont typeface="Graphik" panose="020B0503030202060203" pitchFamily="34" charset="0"/>
              <a:buChar char="–"/>
              <a:defRPr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2AC7AC0-6ACA-42F2-A51F-2F95E27D7E9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2" y="6519009"/>
            <a:ext cx="5714999" cy="206375"/>
          </a:xfrm>
        </p:spPr>
        <p:txBody>
          <a:bodyPr/>
          <a:lstStyle/>
          <a:p>
            <a:r>
              <a:rPr lang="en-US" dirty="0"/>
              <a:t>Copyright © 2019 Accenture.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8969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Headlin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381000" y="1828802"/>
            <a:ext cx="5715000" cy="46894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spcAft>
                <a:spcPts val="1200"/>
              </a:spcAft>
              <a:defRPr sz="2000"/>
            </a:lvl2pPr>
            <a:lvl3pPr marL="514338" indent="-230182">
              <a:buFont typeface="Graphik" panose="020B0503030202060203" pitchFamily="34" charset="0"/>
              <a:buChar char="–"/>
              <a:defRPr sz="1600"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380999"/>
            <a:ext cx="11430000" cy="9906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19"/>
          </p:nvPr>
        </p:nvSpPr>
        <p:spPr>
          <a:xfrm>
            <a:off x="6096000" y="1828802"/>
            <a:ext cx="5715000" cy="46894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spcAft>
                <a:spcPts val="1200"/>
              </a:spcAft>
              <a:defRPr sz="2000"/>
            </a:lvl2pPr>
            <a:lvl3pPr marL="514338" indent="-230182">
              <a:buFont typeface="Graphik" panose="020B0503030202060203" pitchFamily="34" charset="0"/>
              <a:buChar char="–"/>
              <a:defRPr sz="1600"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AB96C7A7-F6F7-4717-84B4-88B70F619D5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2" y="6519009"/>
            <a:ext cx="5714999" cy="206375"/>
          </a:xfrm>
        </p:spPr>
        <p:txBody>
          <a:bodyPr/>
          <a:lstStyle/>
          <a:p>
            <a:r>
              <a:rPr lang="en-US" dirty="0"/>
              <a:t>Copyright © 2019 Accenture.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2933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6">
            <a:extLst>
              <a:ext uri="{FF2B5EF4-FFF2-40B4-BE49-F238E27FC236}">
                <a16:creationId xmlns:a16="http://schemas.microsoft.com/office/drawing/2014/main" id="{B4C76EE6-BD4F-4919-8C07-3B4DA5AA2AD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2" y="6519009"/>
            <a:ext cx="5714999" cy="206375"/>
          </a:xfrm>
        </p:spPr>
        <p:txBody>
          <a:bodyPr/>
          <a:lstStyle/>
          <a:p>
            <a:r>
              <a:rPr lang="en-US" dirty="0"/>
              <a:t>Copyright © 2019 Accenture.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0685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402956A7-7A56-4020-95EE-288C905B468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2" y="6519009"/>
            <a:ext cx="5714999" cy="206375"/>
          </a:xfrm>
        </p:spPr>
        <p:txBody>
          <a:bodyPr/>
          <a:lstStyle/>
          <a:p>
            <a:r>
              <a:rPr lang="en-US" dirty="0"/>
              <a:t>Copyright © 2019 Accenture.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1060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FB8F0E31-C175-47BB-8FE8-D2E79A5F0038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>
          <a:xfrm>
            <a:off x="381002" y="6519009"/>
            <a:ext cx="5714999" cy="206375"/>
          </a:xfrm>
        </p:spPr>
        <p:txBody>
          <a:bodyPr/>
          <a:lstStyle/>
          <a:p>
            <a:r>
              <a:rPr lang="en-US" dirty="0"/>
              <a:t>Copyright © 2019 Accenture. All rights reserved.</a:t>
            </a:r>
            <a:endParaRPr lang="en-AU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1A656FE1-E203-4E8C-A9EB-23B7A5EE06FD}"/>
              </a:ext>
            </a:extLst>
          </p:cNvPr>
          <p:cNvSpPr>
            <a:spLocks noGrp="1"/>
          </p:cNvSpPr>
          <p:nvPr>
            <p:ph type="sldNum" sz="quarter" idx="35"/>
          </p:nvPr>
        </p:nvSpPr>
        <p:spPr>
          <a:xfrm>
            <a:off x="11506202" y="6519009"/>
            <a:ext cx="304799" cy="206375"/>
          </a:xfrm>
        </p:spPr>
        <p:txBody>
          <a:bodyPr/>
          <a:lstStyle/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8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: Black">
    <p:bg>
      <p:bgPr>
        <a:solidFill>
          <a:srgbClr val="4600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571500"/>
            <a:ext cx="8572500" cy="2971800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8000" b="1" spc="-150" baseline="0"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0999" y="3543300"/>
            <a:ext cx="8572501" cy="3162300"/>
          </a:xfrm>
        </p:spPr>
        <p:txBody>
          <a:bodyPr>
            <a:noAutofit/>
          </a:bodyPr>
          <a:lstStyle>
            <a:lvl1pPr marL="0" indent="0">
              <a:lnSpc>
                <a:spcPct val="65000"/>
              </a:lnSpc>
              <a:spcAft>
                <a:spcPts val="600"/>
              </a:spcAft>
              <a:defRPr sz="4400" b="1" spc="-150" baseline="0">
                <a:latin typeface="+mj-lt"/>
              </a:defRPr>
            </a:lvl1pPr>
            <a:lvl2pPr marL="0" indent="0">
              <a:lnSpc>
                <a:spcPct val="100000"/>
              </a:lnSpc>
              <a:spcAft>
                <a:spcPts val="600"/>
              </a:spcAft>
              <a:defRPr sz="4400" b="0" cap="none" baseline="0"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600"/>
              </a:spcAft>
              <a:defRPr sz="2800" b="0" cap="none" baseline="0"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600"/>
              </a:spcAft>
              <a:buNone/>
              <a:defRPr sz="2000" b="0" cap="none" baseline="0"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600"/>
              </a:spcAft>
              <a:buNone/>
              <a:defRPr sz="1200" b="0" cap="none" baseline="0">
                <a:latin typeface="+mn-lt"/>
              </a:defRPr>
            </a:lvl5pPr>
            <a:lvl7pPr>
              <a:defRPr b="1">
                <a:latin typeface="+mn-lt"/>
              </a:defRPr>
            </a:lvl7pPr>
            <a:lvl8pPr>
              <a:defRPr>
                <a:latin typeface="+mn-lt"/>
              </a:defRPr>
            </a:lvl8pPr>
            <a:lvl9pPr>
              <a:defRPr>
                <a:latin typeface="+mn-lt"/>
              </a:defRPr>
            </a:lvl9pPr>
          </a:lstStyle>
          <a:p>
            <a:pPr lvl="0"/>
            <a:r>
              <a:rPr lang="en-US" dirty="0" err="1"/>
              <a:t>fIrst</a:t>
            </a:r>
            <a:r>
              <a:rPr lang="en-US" dirty="0"/>
              <a:t>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9068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Copyright © 2019 Accenture Security. All rights reserved.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4F9AC08D-23A9-440E-BCB9-AA1E9877CC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381000" y="1828800"/>
            <a:ext cx="8572500" cy="4689475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12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: Amb. Pattern Op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8CC85FF-8413-4CA5-B487-74F6A6F006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55" y="0"/>
            <a:ext cx="12177690" cy="685800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0999" y="3543300"/>
            <a:ext cx="8572501" cy="3162300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Aft>
                <a:spcPts val="600"/>
              </a:spcAft>
              <a:defRPr sz="4400" b="1" cap="none" spc="-50" baseline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85000"/>
              </a:lnSpc>
              <a:spcAft>
                <a:spcPts val="600"/>
              </a:spcAft>
              <a:defRPr sz="4400" b="0" cap="none" baseline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75000"/>
              </a:lnSpc>
              <a:spcAft>
                <a:spcPts val="600"/>
              </a:spcAft>
              <a:defRPr sz="2800" b="0" cap="none" baseline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75000"/>
              </a:lnSpc>
              <a:spcAft>
                <a:spcPts val="600"/>
              </a:spcAft>
              <a:buNone/>
              <a:defRPr sz="2000" b="0" cap="none" baseline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75000"/>
              </a:lnSpc>
              <a:spcAft>
                <a:spcPts val="600"/>
              </a:spcAft>
              <a:buNone/>
              <a:defRPr sz="1200" b="0" cap="none" baseline="0">
                <a:solidFill>
                  <a:schemeClr val="bg1"/>
                </a:solidFill>
                <a:latin typeface="+mn-lt"/>
              </a:defRPr>
            </a:lvl5pPr>
            <a:lvl7pPr>
              <a:defRPr b="1">
                <a:latin typeface="+mn-lt"/>
              </a:defRPr>
            </a:lvl7pPr>
            <a:lvl8pPr>
              <a:defRPr>
                <a:latin typeface="+mn-lt"/>
              </a:defRPr>
            </a:lvl8pPr>
            <a:lvl9pPr>
              <a:defRPr>
                <a:latin typeface="+mn-lt"/>
              </a:defRPr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466928"/>
            <a:ext cx="8572500" cy="3076372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8000" spc="-150" baseline="0">
                <a:solidFill>
                  <a:schemeClr val="bg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60768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: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0999" y="3543300"/>
            <a:ext cx="8572501" cy="3162300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Aft>
                <a:spcPts val="600"/>
              </a:spcAft>
              <a:defRPr sz="4400" b="1" cap="none" spc="-50" baseline="0">
                <a:solidFill>
                  <a:srgbClr val="5A5A5A"/>
                </a:solidFill>
                <a:latin typeface="+mn-lt"/>
              </a:defRPr>
            </a:lvl1pPr>
            <a:lvl2pPr marL="0" indent="0">
              <a:lnSpc>
                <a:spcPct val="85000"/>
              </a:lnSpc>
              <a:spcAft>
                <a:spcPts val="600"/>
              </a:spcAft>
              <a:defRPr sz="4400" b="0" cap="none" baseline="0">
                <a:solidFill>
                  <a:srgbClr val="5A5A5A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600"/>
              </a:spcAft>
              <a:defRPr sz="2800" b="0" cap="none" baseline="0">
                <a:solidFill>
                  <a:srgbClr val="5A5A5A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600"/>
              </a:spcAft>
              <a:buNone/>
              <a:defRPr sz="2000" b="0" cap="none" baseline="0">
                <a:solidFill>
                  <a:srgbClr val="5A5A5A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600"/>
              </a:spcAft>
              <a:buNone/>
              <a:defRPr sz="1200" b="0" cap="none" baseline="0">
                <a:solidFill>
                  <a:srgbClr val="5A5A5A"/>
                </a:solidFill>
                <a:latin typeface="+mn-lt"/>
              </a:defRPr>
            </a:lvl5pPr>
            <a:lvl7pPr>
              <a:defRPr b="1">
                <a:latin typeface="+mn-lt"/>
              </a:defRPr>
            </a:lvl7pPr>
            <a:lvl8pPr>
              <a:defRPr>
                <a:latin typeface="+mn-lt"/>
              </a:defRPr>
            </a:lvl8pPr>
            <a:lvl9pPr>
              <a:defRPr>
                <a:latin typeface="+mn-lt"/>
              </a:defRPr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466928"/>
            <a:ext cx="8572500" cy="3076372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8000" b="1" spc="-150" baseline="0">
                <a:solidFill>
                  <a:schemeClr val="accent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606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: Dark Op1">
    <p:bg>
      <p:bgPr>
        <a:solidFill>
          <a:srgbClr val="5A5A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0999" y="3543300"/>
            <a:ext cx="8572501" cy="3162300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Aft>
                <a:spcPts val="600"/>
              </a:spcAft>
              <a:defRPr sz="4400" b="1" cap="none" spc="-50" baseline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85000"/>
              </a:lnSpc>
              <a:spcAft>
                <a:spcPts val="600"/>
              </a:spcAft>
              <a:defRPr sz="4400" b="0" cap="none" baseline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75000"/>
              </a:lnSpc>
              <a:spcAft>
                <a:spcPts val="600"/>
              </a:spcAft>
              <a:defRPr sz="2800" b="0" cap="none" baseline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75000"/>
              </a:lnSpc>
              <a:spcAft>
                <a:spcPts val="600"/>
              </a:spcAft>
              <a:buNone/>
              <a:defRPr sz="2000" b="0" cap="none" baseline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75000"/>
              </a:lnSpc>
              <a:spcAft>
                <a:spcPts val="600"/>
              </a:spcAft>
              <a:buNone/>
              <a:defRPr sz="1200" b="0" cap="none" baseline="0">
                <a:solidFill>
                  <a:schemeClr val="bg1"/>
                </a:solidFill>
                <a:latin typeface="+mn-lt"/>
              </a:defRPr>
            </a:lvl5pPr>
            <a:lvl7pPr>
              <a:defRPr b="1">
                <a:latin typeface="+mn-lt"/>
              </a:defRPr>
            </a:lvl7pPr>
            <a:lvl8pPr>
              <a:defRPr>
                <a:latin typeface="+mn-lt"/>
              </a:defRPr>
            </a:lvl8pPr>
            <a:lvl9pPr>
              <a:defRPr>
                <a:latin typeface="+mn-lt"/>
              </a:defRPr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466928"/>
            <a:ext cx="8572500" cy="3076372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8000" spc="-150" baseline="0">
                <a:solidFill>
                  <a:schemeClr val="bg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90373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Master: Dark Op4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457200"/>
            <a:ext cx="5714999" cy="3086100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6000" spc="-100" baseline="0">
                <a:solidFill>
                  <a:schemeClr val="bg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3543302"/>
            <a:ext cx="5715000" cy="3162299"/>
          </a:xfrm>
        </p:spPr>
        <p:txBody>
          <a:bodyPr>
            <a:noAutofit/>
          </a:bodyPr>
          <a:lstStyle>
            <a:lvl1pPr marL="0" indent="0">
              <a:lnSpc>
                <a:spcPct val="70000"/>
              </a:lnSpc>
              <a:defRPr sz="4000" b="1" baseline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defRPr sz="2400" b="0" cap="none" baseline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defRPr sz="1800" b="0" cap="none" baseline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None/>
              <a:defRPr sz="1800" b="0" cap="none" baseline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None/>
              <a:defRPr sz="1800" b="0" cap="none" baseline="0">
                <a:solidFill>
                  <a:schemeClr val="bg1"/>
                </a:solidFill>
                <a:latin typeface="+mn-lt"/>
              </a:defRPr>
            </a:lvl5pPr>
            <a:lvl6pPr marL="339717" indent="0">
              <a:buNone/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1ECE3573-5A08-44CA-B03D-5DB6C79EA48F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446152" y="914400"/>
            <a:ext cx="4243476" cy="4480560"/>
          </a:xfrm>
          <a:custGeom>
            <a:avLst/>
            <a:gdLst>
              <a:gd name="connsiteX0" fmla="*/ 0 w 4306935"/>
              <a:gd name="connsiteY0" fmla="*/ 0 h 4547565"/>
              <a:gd name="connsiteX1" fmla="*/ 4306789 w 4306935"/>
              <a:gd name="connsiteY1" fmla="*/ 1774972 h 4547565"/>
              <a:gd name="connsiteX2" fmla="*/ 4306789 w 4306935"/>
              <a:gd name="connsiteY2" fmla="*/ 1781705 h 4547565"/>
              <a:gd name="connsiteX3" fmla="*/ 4306935 w 4306935"/>
              <a:gd name="connsiteY3" fmla="*/ 1781645 h 4547565"/>
              <a:gd name="connsiteX4" fmla="*/ 4306935 w 4306935"/>
              <a:gd name="connsiteY4" fmla="*/ 2772005 h 4547565"/>
              <a:gd name="connsiteX5" fmla="*/ 3204 w 4306935"/>
              <a:gd name="connsiteY5" fmla="*/ 4547565 h 4547565"/>
              <a:gd name="connsiteX6" fmla="*/ 3204 w 4306935"/>
              <a:gd name="connsiteY6" fmla="*/ 3555340 h 4547565"/>
              <a:gd name="connsiteX7" fmla="*/ 3111986 w 4306935"/>
              <a:gd name="connsiteY7" fmla="*/ 2274119 h 4547565"/>
              <a:gd name="connsiteX8" fmla="*/ 0 w 4306935"/>
              <a:gd name="connsiteY8" fmla="*/ 991565 h 4547565"/>
              <a:gd name="connsiteX0" fmla="*/ 0 w 4384427"/>
              <a:gd name="connsiteY0" fmla="*/ 0 h 4547565"/>
              <a:gd name="connsiteX1" fmla="*/ 4306789 w 4384427"/>
              <a:gd name="connsiteY1" fmla="*/ 1774972 h 4547565"/>
              <a:gd name="connsiteX2" fmla="*/ 4306789 w 4384427"/>
              <a:gd name="connsiteY2" fmla="*/ 1781705 h 4547565"/>
              <a:gd name="connsiteX3" fmla="*/ 4384427 w 4384427"/>
              <a:gd name="connsiteY3" fmla="*/ 1789394 h 4547565"/>
              <a:gd name="connsiteX4" fmla="*/ 4306935 w 4384427"/>
              <a:gd name="connsiteY4" fmla="*/ 2772005 h 4547565"/>
              <a:gd name="connsiteX5" fmla="*/ 3204 w 4384427"/>
              <a:gd name="connsiteY5" fmla="*/ 4547565 h 4547565"/>
              <a:gd name="connsiteX6" fmla="*/ 3204 w 4384427"/>
              <a:gd name="connsiteY6" fmla="*/ 3555340 h 4547565"/>
              <a:gd name="connsiteX7" fmla="*/ 3111986 w 4384427"/>
              <a:gd name="connsiteY7" fmla="*/ 2274119 h 4547565"/>
              <a:gd name="connsiteX8" fmla="*/ 0 w 4384427"/>
              <a:gd name="connsiteY8" fmla="*/ 991565 h 4547565"/>
              <a:gd name="connsiteX9" fmla="*/ 0 w 4384427"/>
              <a:gd name="connsiteY9" fmla="*/ 0 h 4547565"/>
              <a:gd name="connsiteX0" fmla="*/ 0 w 4306935"/>
              <a:gd name="connsiteY0" fmla="*/ 0 h 4547565"/>
              <a:gd name="connsiteX1" fmla="*/ 4306789 w 4306935"/>
              <a:gd name="connsiteY1" fmla="*/ 1774972 h 4547565"/>
              <a:gd name="connsiteX2" fmla="*/ 4306789 w 4306935"/>
              <a:gd name="connsiteY2" fmla="*/ 1781705 h 4547565"/>
              <a:gd name="connsiteX3" fmla="*/ 4306935 w 4306935"/>
              <a:gd name="connsiteY3" fmla="*/ 2772005 h 4547565"/>
              <a:gd name="connsiteX4" fmla="*/ 3204 w 4306935"/>
              <a:gd name="connsiteY4" fmla="*/ 4547565 h 4547565"/>
              <a:gd name="connsiteX5" fmla="*/ 3204 w 4306935"/>
              <a:gd name="connsiteY5" fmla="*/ 3555340 h 4547565"/>
              <a:gd name="connsiteX6" fmla="*/ 3111986 w 4306935"/>
              <a:gd name="connsiteY6" fmla="*/ 2274119 h 4547565"/>
              <a:gd name="connsiteX7" fmla="*/ 0 w 4306935"/>
              <a:gd name="connsiteY7" fmla="*/ 991565 h 4547565"/>
              <a:gd name="connsiteX8" fmla="*/ 0 w 4306935"/>
              <a:gd name="connsiteY8" fmla="*/ 0 h 454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06935" h="4547565">
                <a:moveTo>
                  <a:pt x="0" y="0"/>
                </a:moveTo>
                <a:lnTo>
                  <a:pt x="4306789" y="1774972"/>
                </a:lnTo>
                <a:lnTo>
                  <a:pt x="4306789" y="1781705"/>
                </a:lnTo>
                <a:cubicBezTo>
                  <a:pt x="4306838" y="2111805"/>
                  <a:pt x="4306886" y="2441905"/>
                  <a:pt x="4306935" y="2772005"/>
                </a:cubicBezTo>
                <a:lnTo>
                  <a:pt x="3204" y="4547565"/>
                </a:lnTo>
                <a:lnTo>
                  <a:pt x="3204" y="3555340"/>
                </a:lnTo>
                <a:lnTo>
                  <a:pt x="3111986" y="2274119"/>
                </a:lnTo>
                <a:lnTo>
                  <a:pt x="0" y="991565"/>
                </a:lnTo>
                <a:lnTo>
                  <a:pt x="0" y="0"/>
                </a:lnTo>
                <a:close/>
              </a:path>
            </a:pathLst>
          </a:custGeom>
          <a:noFill/>
          <a:ln w="63500">
            <a:solidFill>
              <a:srgbClr val="F26722"/>
            </a:solidFill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solidFill>
                <a:schemeClr val="tx1"/>
              </a:solidFill>
              <a:latin typeface="Graphik" panose="020B050303020206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8163A2-9656-46D6-B90D-95DD2D4059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8748" y="6030202"/>
            <a:ext cx="2331720" cy="41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52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: Amb. Pattern Op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4F66621-7A8E-4DF2-9978-AFBA8BEE513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alphaModFix amt="4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0999" y="3543300"/>
            <a:ext cx="8572501" cy="3162300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Aft>
                <a:spcPts val="600"/>
              </a:spcAft>
              <a:defRPr sz="4400" b="1" cap="none" spc="-50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85000"/>
              </a:lnSpc>
              <a:spcAft>
                <a:spcPts val="600"/>
              </a:spcAft>
              <a:defRPr sz="4400" b="0" cap="none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75000"/>
              </a:lnSpc>
              <a:spcAft>
                <a:spcPts val="600"/>
              </a:spcAft>
              <a:defRPr sz="2800" b="0" cap="none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75000"/>
              </a:lnSpc>
              <a:spcAft>
                <a:spcPts val="600"/>
              </a:spcAft>
              <a:buNone/>
              <a:defRPr sz="2000" b="0" cap="none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75000"/>
              </a:lnSpc>
              <a:spcAft>
                <a:spcPts val="600"/>
              </a:spcAft>
              <a:buNone/>
              <a:defRPr sz="1200" b="0" cap="none" baseline="0">
                <a:solidFill>
                  <a:schemeClr val="tx1"/>
                </a:solidFill>
                <a:latin typeface="+mn-lt"/>
              </a:defRPr>
            </a:lvl5pPr>
            <a:lvl7pPr>
              <a:defRPr b="1">
                <a:latin typeface="+mn-lt"/>
              </a:defRPr>
            </a:lvl7pPr>
            <a:lvl8pPr>
              <a:defRPr>
                <a:latin typeface="+mn-lt"/>
              </a:defRPr>
            </a:lvl8pPr>
            <a:lvl9pPr>
              <a:defRPr>
                <a:latin typeface="+mn-lt"/>
              </a:defRPr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466928"/>
            <a:ext cx="8572500" cy="3076372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8000" spc="-150" baseline="0">
                <a:solidFill>
                  <a:schemeClr val="tx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76736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: Amb. Pattern Op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0A3B0F-C6FD-407C-A107-F65ECEC0B78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alphaModFix amt="4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0999" y="3543300"/>
            <a:ext cx="8572501" cy="3162300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Aft>
                <a:spcPts val="600"/>
              </a:spcAft>
              <a:defRPr sz="4400" b="1" cap="none" spc="-50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85000"/>
              </a:lnSpc>
              <a:spcAft>
                <a:spcPts val="600"/>
              </a:spcAft>
              <a:defRPr sz="4400" b="0" cap="none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75000"/>
              </a:lnSpc>
              <a:spcAft>
                <a:spcPts val="600"/>
              </a:spcAft>
              <a:defRPr sz="2800" b="0" cap="none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75000"/>
              </a:lnSpc>
              <a:spcAft>
                <a:spcPts val="600"/>
              </a:spcAft>
              <a:buNone/>
              <a:defRPr sz="2000" b="0" cap="none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75000"/>
              </a:lnSpc>
              <a:spcAft>
                <a:spcPts val="600"/>
              </a:spcAft>
              <a:buNone/>
              <a:defRPr sz="1200" b="0" cap="none" baseline="0">
                <a:solidFill>
                  <a:schemeClr val="tx1"/>
                </a:solidFill>
                <a:latin typeface="+mn-lt"/>
              </a:defRPr>
            </a:lvl5pPr>
            <a:lvl7pPr>
              <a:defRPr b="1">
                <a:latin typeface="+mn-lt"/>
              </a:defRPr>
            </a:lvl7pPr>
            <a:lvl8pPr>
              <a:defRPr>
                <a:latin typeface="+mn-lt"/>
              </a:defRPr>
            </a:lvl8pPr>
            <a:lvl9pPr>
              <a:defRPr>
                <a:latin typeface="+mn-lt"/>
              </a:defRPr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466928"/>
            <a:ext cx="8572500" cy="3076372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8000" spc="-150" baseline="0">
                <a:solidFill>
                  <a:schemeClr val="tx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2286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: Amb. Pattern Op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0999" y="3543300"/>
            <a:ext cx="8572501" cy="3162300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Aft>
                <a:spcPts val="600"/>
              </a:spcAft>
              <a:defRPr sz="4400" b="1" cap="none" spc="-50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85000"/>
              </a:lnSpc>
              <a:spcAft>
                <a:spcPts val="600"/>
              </a:spcAft>
              <a:defRPr sz="4400" b="0" cap="none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75000"/>
              </a:lnSpc>
              <a:spcAft>
                <a:spcPts val="600"/>
              </a:spcAft>
              <a:defRPr sz="2800" b="0" cap="none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75000"/>
              </a:lnSpc>
              <a:spcAft>
                <a:spcPts val="600"/>
              </a:spcAft>
              <a:buNone/>
              <a:defRPr sz="2000" b="0" cap="none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75000"/>
              </a:lnSpc>
              <a:spcAft>
                <a:spcPts val="600"/>
              </a:spcAft>
              <a:buNone/>
              <a:defRPr sz="1200" b="0" cap="none" baseline="0">
                <a:solidFill>
                  <a:schemeClr val="tx1"/>
                </a:solidFill>
                <a:latin typeface="+mn-lt"/>
              </a:defRPr>
            </a:lvl5pPr>
            <a:lvl7pPr>
              <a:defRPr b="1">
                <a:latin typeface="+mn-lt"/>
              </a:defRPr>
            </a:lvl7pPr>
            <a:lvl8pPr>
              <a:defRPr>
                <a:latin typeface="+mn-lt"/>
              </a:defRPr>
            </a:lvl8pPr>
            <a:lvl9pPr>
              <a:defRPr>
                <a:latin typeface="+mn-lt"/>
              </a:defRPr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466928"/>
            <a:ext cx="8572500" cy="3076372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8000" spc="-150" baseline="0">
                <a:solidFill>
                  <a:schemeClr val="tx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0F88CB-4D0C-43D9-B42D-64855B5AC165}"/>
              </a:ext>
            </a:extLst>
          </p:cNvPr>
          <p:cNvSpPr/>
          <p:nvPr userDrawn="1"/>
        </p:nvSpPr>
        <p:spPr>
          <a:xfrm>
            <a:off x="0" y="5120640"/>
            <a:ext cx="12192000" cy="173736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5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: Amb. Pattern Op4">
    <p:bg>
      <p:bgPr>
        <a:gradFill>
          <a:gsLst>
            <a:gs pos="24000">
              <a:schemeClr val="accent2"/>
            </a:gs>
            <a:gs pos="100000">
              <a:schemeClr val="accent1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4F66621-7A8E-4DF2-9978-AFBA8BEE513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0999" y="3543300"/>
            <a:ext cx="8572501" cy="3162300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Aft>
                <a:spcPts val="600"/>
              </a:spcAft>
              <a:defRPr sz="4400" b="1" cap="none" spc="-50" baseline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85000"/>
              </a:lnSpc>
              <a:spcAft>
                <a:spcPts val="600"/>
              </a:spcAft>
              <a:defRPr sz="4400" b="0" cap="none" baseline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75000"/>
              </a:lnSpc>
              <a:spcAft>
                <a:spcPts val="600"/>
              </a:spcAft>
              <a:defRPr sz="2800" b="0" cap="none" baseline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75000"/>
              </a:lnSpc>
              <a:spcAft>
                <a:spcPts val="600"/>
              </a:spcAft>
              <a:buNone/>
              <a:defRPr sz="2000" b="0" cap="none" baseline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75000"/>
              </a:lnSpc>
              <a:spcAft>
                <a:spcPts val="600"/>
              </a:spcAft>
              <a:buNone/>
              <a:defRPr sz="1200" b="0" cap="none" baseline="0">
                <a:solidFill>
                  <a:schemeClr val="bg1"/>
                </a:solidFill>
                <a:latin typeface="+mn-lt"/>
              </a:defRPr>
            </a:lvl5pPr>
            <a:lvl7pPr>
              <a:defRPr b="1">
                <a:latin typeface="+mn-lt"/>
              </a:defRPr>
            </a:lvl7pPr>
            <a:lvl8pPr>
              <a:defRPr>
                <a:latin typeface="+mn-lt"/>
              </a:defRPr>
            </a:lvl8pPr>
            <a:lvl9pPr>
              <a:defRPr>
                <a:latin typeface="+mn-lt"/>
              </a:defRPr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466928"/>
            <a:ext cx="8572500" cy="3076372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8000" spc="-150" baseline="0">
                <a:solidFill>
                  <a:schemeClr val="bg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67298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: Amb. Pattern Op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8CC85FF-8413-4CA5-B487-74F6A6F006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55" y="0"/>
            <a:ext cx="12177690" cy="685800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0999" y="3543300"/>
            <a:ext cx="8572501" cy="3162300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Aft>
                <a:spcPts val="600"/>
              </a:spcAft>
              <a:defRPr sz="4400" b="1" cap="none" spc="-50" baseline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85000"/>
              </a:lnSpc>
              <a:spcAft>
                <a:spcPts val="600"/>
              </a:spcAft>
              <a:defRPr sz="4400" b="0" cap="none" baseline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75000"/>
              </a:lnSpc>
              <a:spcAft>
                <a:spcPts val="600"/>
              </a:spcAft>
              <a:defRPr sz="2800" b="0" cap="none" baseline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75000"/>
              </a:lnSpc>
              <a:spcAft>
                <a:spcPts val="600"/>
              </a:spcAft>
              <a:buNone/>
              <a:defRPr sz="2000" b="0" cap="none" baseline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75000"/>
              </a:lnSpc>
              <a:spcAft>
                <a:spcPts val="600"/>
              </a:spcAft>
              <a:buNone/>
              <a:defRPr sz="1200" b="0" cap="none" baseline="0">
                <a:solidFill>
                  <a:schemeClr val="bg1"/>
                </a:solidFill>
                <a:latin typeface="+mn-lt"/>
              </a:defRPr>
            </a:lvl5pPr>
            <a:lvl7pPr>
              <a:defRPr b="1">
                <a:latin typeface="+mn-lt"/>
              </a:defRPr>
            </a:lvl7pPr>
            <a:lvl8pPr>
              <a:defRPr>
                <a:latin typeface="+mn-lt"/>
              </a:defRPr>
            </a:lvl8pPr>
            <a:lvl9pPr>
              <a:defRPr>
                <a:latin typeface="+mn-lt"/>
              </a:defRPr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466928"/>
            <a:ext cx="8572500" cy="3076372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8000" spc="-150" baseline="0">
                <a:solidFill>
                  <a:schemeClr val="bg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44697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D64464-973A-4E06-99DC-928DFF0081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61360" y="2925947"/>
            <a:ext cx="5669280" cy="100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33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: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FCEE42-8702-4964-8A6D-BEFAF3BF60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61360" y="2925947"/>
            <a:ext cx="5669280" cy="100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1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: Purp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E094CF-2651-424E-8DEC-CCDC3CA126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61360" y="2925947"/>
            <a:ext cx="5669280" cy="100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05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FB8F0E31-C175-47BB-8FE8-D2E79A5F0038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2019 Accenture. All rights reserved.</a:t>
            </a:r>
            <a:endParaRPr lang="en-AU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1A656FE1-E203-4E8C-A9EB-23B7A5EE06FD}"/>
              </a:ext>
            </a:extLst>
          </p:cNvPr>
          <p:cNvSpPr>
            <a:spLocks noGrp="1"/>
          </p:cNvSpPr>
          <p:nvPr>
            <p:ph type="sldNum" sz="quarter" idx="35"/>
          </p:nvPr>
        </p:nvSpPr>
        <p:spPr>
          <a:xfrm>
            <a:off x="11506202" y="6519009"/>
            <a:ext cx="304799" cy="206375"/>
          </a:xfrm>
        </p:spPr>
        <p:txBody>
          <a:bodyPr/>
          <a:lstStyle/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9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: Black">
    <p:bg>
      <p:bgPr>
        <a:solidFill>
          <a:srgbClr val="4600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571500"/>
            <a:ext cx="8572500" cy="2971800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8000" b="1" spc="-150" baseline="0"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0999" y="3543300"/>
            <a:ext cx="8572501" cy="3162300"/>
          </a:xfrm>
        </p:spPr>
        <p:txBody>
          <a:bodyPr>
            <a:noAutofit/>
          </a:bodyPr>
          <a:lstStyle>
            <a:lvl1pPr marL="0" indent="0">
              <a:lnSpc>
                <a:spcPct val="65000"/>
              </a:lnSpc>
              <a:spcAft>
                <a:spcPts val="600"/>
              </a:spcAft>
              <a:defRPr sz="4400" b="1" spc="-150" baseline="0">
                <a:latin typeface="+mj-lt"/>
              </a:defRPr>
            </a:lvl1pPr>
            <a:lvl2pPr marL="0" indent="0">
              <a:lnSpc>
                <a:spcPct val="100000"/>
              </a:lnSpc>
              <a:spcAft>
                <a:spcPts val="600"/>
              </a:spcAft>
              <a:defRPr sz="4400" b="0" cap="none" baseline="0"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600"/>
              </a:spcAft>
              <a:defRPr sz="2800" b="0" cap="none" baseline="0"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600"/>
              </a:spcAft>
              <a:buNone/>
              <a:defRPr sz="2000" b="0" cap="none" baseline="0"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600"/>
              </a:spcAft>
              <a:buNone/>
              <a:defRPr sz="1200" b="0" cap="none" baseline="0">
                <a:latin typeface="+mn-lt"/>
              </a:defRPr>
            </a:lvl5pPr>
            <a:lvl7pPr>
              <a:defRPr b="1">
                <a:latin typeface="+mn-lt"/>
              </a:defRPr>
            </a:lvl7pPr>
            <a:lvl8pPr>
              <a:defRPr>
                <a:latin typeface="+mn-lt"/>
              </a:defRPr>
            </a:lvl8pPr>
            <a:lvl9pPr>
              <a:defRPr>
                <a:latin typeface="+mn-lt"/>
              </a:defRPr>
            </a:lvl9pPr>
          </a:lstStyle>
          <a:p>
            <a:pPr lvl="0"/>
            <a:r>
              <a:rPr lang="en-US" dirty="0" err="1"/>
              <a:t>fIrst</a:t>
            </a:r>
            <a:r>
              <a:rPr lang="en-US" dirty="0"/>
              <a:t>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063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Master: Dark FF 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4DB173C6-4D41-41A5-8CD4-23D88515A15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lIns="6400800" anchor="ctr"/>
          <a:lstStyle>
            <a:lvl1pPr>
              <a:defRPr sz="24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</a:t>
            </a:r>
            <a:br>
              <a:rPr lang="en-US" dirty="0"/>
            </a:br>
            <a:r>
              <a:rPr lang="en-US" dirty="0"/>
              <a:t>or click icon to add, then </a:t>
            </a:r>
          </a:p>
          <a:p>
            <a:r>
              <a:rPr lang="en-US" dirty="0"/>
              <a:t>send to back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3543302"/>
            <a:ext cx="5715000" cy="3162299"/>
          </a:xfrm>
        </p:spPr>
        <p:txBody>
          <a:bodyPr>
            <a:noAutofit/>
          </a:bodyPr>
          <a:lstStyle>
            <a:lvl1pPr marL="0" indent="0">
              <a:lnSpc>
                <a:spcPct val="70000"/>
              </a:lnSpc>
              <a:defRPr sz="4000" b="1" baseline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defRPr sz="2400" b="0" cap="none" baseline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defRPr sz="1800" b="0" cap="none" baseline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None/>
              <a:defRPr sz="1800" b="0" cap="none" baseline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None/>
              <a:defRPr sz="1800" b="0" cap="none" baseline="0">
                <a:solidFill>
                  <a:schemeClr val="bg1"/>
                </a:solidFill>
                <a:latin typeface="+mn-lt"/>
              </a:defRPr>
            </a:lvl5pPr>
            <a:lvl6pPr marL="339717" indent="0">
              <a:buNone/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457200"/>
            <a:ext cx="5714999" cy="3086100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6000" spc="-100" baseline="0">
                <a:solidFill>
                  <a:schemeClr val="bg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08E0D8-8037-4C16-9D0D-D93A0D86E5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8748" y="6030202"/>
            <a:ext cx="2331720" cy="41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49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ng 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Copyright © 2019 Accenture. All rights reserved.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7396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hort Headlin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381001" y="1828802"/>
            <a:ext cx="8572500" cy="4689475"/>
          </a:xfrm>
        </p:spPr>
        <p:txBody>
          <a:bodyPr/>
          <a:lstStyle>
            <a:lvl3pPr marL="514338" indent="-230182">
              <a:buFont typeface="Graphik" panose="020B0503030202060203" pitchFamily="34" charset="0"/>
              <a:buChar char="–"/>
              <a:defRPr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380999"/>
            <a:ext cx="11430000" cy="9906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Copyright © 2019 Accenture.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2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Using the "Fixed" Date and time footer field to customize recurring text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Copyright © 2019 Accenture Security. All rights reserved.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4F9AC08D-23A9-440E-BCB9-AA1E9877CC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381000" y="1828800"/>
            <a:ext cx="8572500" cy="4689475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00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ng Headlin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Copyright © 2019 Accenture. All rights reserved.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381000" y="1828802"/>
            <a:ext cx="5715000" cy="46894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spcAft>
                <a:spcPts val="1200"/>
              </a:spcAft>
              <a:defRPr sz="2000"/>
            </a:lvl2pPr>
            <a:lvl3pPr marL="514338" indent="-230182">
              <a:buFont typeface="Graphik" panose="020B0503030202060203" pitchFamily="34" charset="0"/>
              <a:buChar char="–"/>
              <a:defRPr sz="1600"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380999"/>
            <a:ext cx="11430000" cy="99060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19"/>
          </p:nvPr>
        </p:nvSpPr>
        <p:spPr>
          <a:xfrm>
            <a:off x="6096000" y="1828802"/>
            <a:ext cx="5715000" cy="46894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spcAft>
                <a:spcPts val="1200"/>
              </a:spcAft>
              <a:defRPr sz="2000"/>
            </a:lvl2pPr>
            <a:lvl3pPr marL="514338" indent="-230182">
              <a:buFont typeface="Graphik" panose="020B0503030202060203" pitchFamily="34" charset="0"/>
              <a:buChar char="–"/>
              <a:defRPr sz="1600"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5848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Master: Light Op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457200"/>
            <a:ext cx="5714999" cy="3086100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6000" spc="-100" baseline="0">
                <a:solidFill>
                  <a:schemeClr val="tx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3543302"/>
            <a:ext cx="5715000" cy="3162299"/>
          </a:xfrm>
        </p:spPr>
        <p:txBody>
          <a:bodyPr>
            <a:noAutofit/>
          </a:bodyPr>
          <a:lstStyle>
            <a:lvl1pPr marL="0" indent="0">
              <a:lnSpc>
                <a:spcPct val="70000"/>
              </a:lnSpc>
              <a:defRPr sz="400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defRPr sz="2400" b="0" cap="none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defRPr sz="1800" b="0" cap="none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None/>
              <a:defRPr sz="1800" b="0" cap="none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None/>
              <a:defRPr sz="1800" b="0" cap="none" baseline="0">
                <a:solidFill>
                  <a:schemeClr val="tx1"/>
                </a:solidFill>
                <a:latin typeface="+mn-lt"/>
              </a:defRPr>
            </a:lvl5pPr>
            <a:lvl6pPr marL="339717" indent="0">
              <a:buNone/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DF419BD-651E-4E7F-A6E5-B9E9C3087A0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446152" y="914400"/>
            <a:ext cx="4243476" cy="4480560"/>
            <a:chOff x="7446153" y="937889"/>
            <a:chExt cx="4285980" cy="4525439"/>
          </a:xfrm>
        </p:grpSpPr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5E74CB6-4CE5-4005-BD20-F8D90E785A1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49341" y="2710865"/>
              <a:ext cx="4282792" cy="2752463"/>
            </a:xfrm>
            <a:custGeom>
              <a:avLst/>
              <a:gdLst>
                <a:gd name="T0" fmla="*/ 0 w 2373"/>
                <a:gd name="T1" fmla="*/ 951 h 1483"/>
                <a:gd name="T2" fmla="*/ 0 w 2373"/>
                <a:gd name="T3" fmla="*/ 1483 h 1483"/>
                <a:gd name="T4" fmla="*/ 0 w 2373"/>
                <a:gd name="T5" fmla="*/ 1483 h 1483"/>
                <a:gd name="T6" fmla="*/ 2373 w 2373"/>
                <a:gd name="T7" fmla="*/ 531 h 1483"/>
                <a:gd name="T8" fmla="*/ 2373 w 2373"/>
                <a:gd name="T9" fmla="*/ 0 h 1483"/>
                <a:gd name="T10" fmla="*/ 0 w 2373"/>
                <a:gd name="T11" fmla="*/ 951 h 1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73" h="1483">
                  <a:moveTo>
                    <a:pt x="0" y="951"/>
                  </a:moveTo>
                  <a:lnTo>
                    <a:pt x="0" y="1483"/>
                  </a:lnTo>
                  <a:lnTo>
                    <a:pt x="0" y="1483"/>
                  </a:lnTo>
                  <a:lnTo>
                    <a:pt x="2373" y="531"/>
                  </a:lnTo>
                  <a:lnTo>
                    <a:pt x="2373" y="0"/>
                  </a:lnTo>
                  <a:lnTo>
                    <a:pt x="0" y="951"/>
                  </a:lnTo>
                  <a:close/>
                </a:path>
              </a:pathLst>
            </a:custGeom>
            <a:gradFill flip="none" rotWithShape="1">
              <a:gsLst>
                <a:gs pos="5000">
                  <a:srgbClr val="F26722"/>
                </a:gs>
                <a:gs pos="97000">
                  <a:srgbClr val="AE132A"/>
                </a:gs>
              </a:gsLst>
              <a:lin ang="0" scaled="0"/>
              <a:tileRect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Graphik" panose="020B0503030202060203" pitchFamily="34" charset="0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00D3FEF-45D5-4DD7-B942-32C41C35171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446153" y="937889"/>
              <a:ext cx="4285835" cy="2753077"/>
            </a:xfrm>
            <a:custGeom>
              <a:avLst/>
              <a:gdLst>
                <a:gd name="T0" fmla="*/ 3149 w 3149"/>
                <a:gd name="T1" fmla="*/ 1967 h 1967"/>
                <a:gd name="T2" fmla="*/ 0 w 3149"/>
                <a:gd name="T3" fmla="*/ 705 h 1967"/>
                <a:gd name="T4" fmla="*/ 0 w 3149"/>
                <a:gd name="T5" fmla="*/ 0 h 1967"/>
                <a:gd name="T6" fmla="*/ 3149 w 3149"/>
                <a:gd name="T7" fmla="*/ 1262 h 1967"/>
                <a:gd name="T8" fmla="*/ 3149 w 3149"/>
                <a:gd name="T9" fmla="*/ 1967 h 1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9" h="1967">
                  <a:moveTo>
                    <a:pt x="3149" y="1967"/>
                  </a:moveTo>
                  <a:lnTo>
                    <a:pt x="0" y="705"/>
                  </a:lnTo>
                  <a:lnTo>
                    <a:pt x="0" y="0"/>
                  </a:lnTo>
                  <a:lnTo>
                    <a:pt x="3149" y="1262"/>
                  </a:lnTo>
                  <a:lnTo>
                    <a:pt x="3149" y="1967"/>
                  </a:lnTo>
                  <a:close/>
                </a:path>
              </a:pathLst>
            </a:custGeom>
            <a:solidFill>
              <a:srgbClr val="F267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lt1"/>
                </a:solidFill>
                <a:latin typeface="Graphik" panose="020B0503030202060203" pitchFamily="34" charset="0"/>
              </a:endParaRP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5C264AC9-B843-4161-B890-D14D4FE74F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8748" y="6030202"/>
            <a:ext cx="2331720" cy="41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1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Master: Light Op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457200"/>
            <a:ext cx="5714999" cy="3086100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6000" spc="-100" baseline="0">
                <a:solidFill>
                  <a:schemeClr val="tx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3543302"/>
            <a:ext cx="5715000" cy="3162299"/>
          </a:xfrm>
        </p:spPr>
        <p:txBody>
          <a:bodyPr>
            <a:noAutofit/>
          </a:bodyPr>
          <a:lstStyle>
            <a:lvl1pPr marL="0" indent="0">
              <a:lnSpc>
                <a:spcPct val="70000"/>
              </a:lnSpc>
              <a:defRPr sz="400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defRPr sz="2400" b="0" cap="none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defRPr sz="1800" b="0" cap="none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None/>
              <a:defRPr sz="1800" b="0" cap="none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None/>
              <a:defRPr sz="1800" b="0" cap="none" baseline="0">
                <a:solidFill>
                  <a:schemeClr val="tx1"/>
                </a:solidFill>
                <a:latin typeface="+mn-lt"/>
              </a:defRPr>
            </a:lvl5pPr>
            <a:lvl6pPr marL="339717" indent="0">
              <a:buNone/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CE79F9AF-6251-4369-ADF1-FCB8BAC3457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446152" y="914400"/>
            <a:ext cx="4243476" cy="4480560"/>
          </a:xfrm>
          <a:custGeom>
            <a:avLst/>
            <a:gdLst>
              <a:gd name="connsiteX0" fmla="*/ 0 w 4306935"/>
              <a:gd name="connsiteY0" fmla="*/ 0 h 4547565"/>
              <a:gd name="connsiteX1" fmla="*/ 4306789 w 4306935"/>
              <a:gd name="connsiteY1" fmla="*/ 1774972 h 4547565"/>
              <a:gd name="connsiteX2" fmla="*/ 4306789 w 4306935"/>
              <a:gd name="connsiteY2" fmla="*/ 1781705 h 4547565"/>
              <a:gd name="connsiteX3" fmla="*/ 4306935 w 4306935"/>
              <a:gd name="connsiteY3" fmla="*/ 1781645 h 4547565"/>
              <a:gd name="connsiteX4" fmla="*/ 4306935 w 4306935"/>
              <a:gd name="connsiteY4" fmla="*/ 2772005 h 4547565"/>
              <a:gd name="connsiteX5" fmla="*/ 3204 w 4306935"/>
              <a:gd name="connsiteY5" fmla="*/ 4547565 h 4547565"/>
              <a:gd name="connsiteX6" fmla="*/ 3204 w 4306935"/>
              <a:gd name="connsiteY6" fmla="*/ 3555340 h 4547565"/>
              <a:gd name="connsiteX7" fmla="*/ 3111986 w 4306935"/>
              <a:gd name="connsiteY7" fmla="*/ 2274119 h 4547565"/>
              <a:gd name="connsiteX8" fmla="*/ 0 w 4306935"/>
              <a:gd name="connsiteY8" fmla="*/ 991565 h 4547565"/>
              <a:gd name="connsiteX0" fmla="*/ 0 w 4384427"/>
              <a:gd name="connsiteY0" fmla="*/ 0 h 4547565"/>
              <a:gd name="connsiteX1" fmla="*/ 4306789 w 4384427"/>
              <a:gd name="connsiteY1" fmla="*/ 1774972 h 4547565"/>
              <a:gd name="connsiteX2" fmla="*/ 4306789 w 4384427"/>
              <a:gd name="connsiteY2" fmla="*/ 1781705 h 4547565"/>
              <a:gd name="connsiteX3" fmla="*/ 4384427 w 4384427"/>
              <a:gd name="connsiteY3" fmla="*/ 1789394 h 4547565"/>
              <a:gd name="connsiteX4" fmla="*/ 4306935 w 4384427"/>
              <a:gd name="connsiteY4" fmla="*/ 2772005 h 4547565"/>
              <a:gd name="connsiteX5" fmla="*/ 3204 w 4384427"/>
              <a:gd name="connsiteY5" fmla="*/ 4547565 h 4547565"/>
              <a:gd name="connsiteX6" fmla="*/ 3204 w 4384427"/>
              <a:gd name="connsiteY6" fmla="*/ 3555340 h 4547565"/>
              <a:gd name="connsiteX7" fmla="*/ 3111986 w 4384427"/>
              <a:gd name="connsiteY7" fmla="*/ 2274119 h 4547565"/>
              <a:gd name="connsiteX8" fmla="*/ 0 w 4384427"/>
              <a:gd name="connsiteY8" fmla="*/ 991565 h 4547565"/>
              <a:gd name="connsiteX9" fmla="*/ 0 w 4384427"/>
              <a:gd name="connsiteY9" fmla="*/ 0 h 4547565"/>
              <a:gd name="connsiteX0" fmla="*/ 0 w 4306935"/>
              <a:gd name="connsiteY0" fmla="*/ 0 h 4547565"/>
              <a:gd name="connsiteX1" fmla="*/ 4306789 w 4306935"/>
              <a:gd name="connsiteY1" fmla="*/ 1774972 h 4547565"/>
              <a:gd name="connsiteX2" fmla="*/ 4306789 w 4306935"/>
              <a:gd name="connsiteY2" fmla="*/ 1781705 h 4547565"/>
              <a:gd name="connsiteX3" fmla="*/ 4306935 w 4306935"/>
              <a:gd name="connsiteY3" fmla="*/ 2772005 h 4547565"/>
              <a:gd name="connsiteX4" fmla="*/ 3204 w 4306935"/>
              <a:gd name="connsiteY4" fmla="*/ 4547565 h 4547565"/>
              <a:gd name="connsiteX5" fmla="*/ 3204 w 4306935"/>
              <a:gd name="connsiteY5" fmla="*/ 3555340 h 4547565"/>
              <a:gd name="connsiteX6" fmla="*/ 3111986 w 4306935"/>
              <a:gd name="connsiteY6" fmla="*/ 2274119 h 4547565"/>
              <a:gd name="connsiteX7" fmla="*/ 0 w 4306935"/>
              <a:gd name="connsiteY7" fmla="*/ 991565 h 4547565"/>
              <a:gd name="connsiteX8" fmla="*/ 0 w 4306935"/>
              <a:gd name="connsiteY8" fmla="*/ 0 h 454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06935" h="4547565">
                <a:moveTo>
                  <a:pt x="0" y="0"/>
                </a:moveTo>
                <a:lnTo>
                  <a:pt x="4306789" y="1774972"/>
                </a:lnTo>
                <a:lnTo>
                  <a:pt x="4306789" y="1781705"/>
                </a:lnTo>
                <a:cubicBezTo>
                  <a:pt x="4306838" y="2111805"/>
                  <a:pt x="4306886" y="2441905"/>
                  <a:pt x="4306935" y="2772005"/>
                </a:cubicBezTo>
                <a:lnTo>
                  <a:pt x="3204" y="4547565"/>
                </a:lnTo>
                <a:lnTo>
                  <a:pt x="3204" y="3555340"/>
                </a:lnTo>
                <a:lnTo>
                  <a:pt x="3111986" y="2274119"/>
                </a:lnTo>
                <a:lnTo>
                  <a:pt x="0" y="991565"/>
                </a:lnTo>
                <a:lnTo>
                  <a:pt x="0" y="0"/>
                </a:lnTo>
                <a:close/>
              </a:path>
            </a:pathLst>
          </a:custGeom>
          <a:noFill/>
          <a:ln w="63500">
            <a:solidFill>
              <a:srgbClr val="F26722"/>
            </a:solidFill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solidFill>
                <a:schemeClr val="tx1"/>
              </a:solidFill>
              <a:latin typeface="Graphik" panose="020B050303020206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D065CC-E541-4BBF-A549-D7FF97AB2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8748" y="6030202"/>
            <a:ext cx="2331720" cy="41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27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Master: Light FF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1B70DE6B-1339-4A94-A77B-E71CFF9A2D4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lIns="6400800" anchor="ctr"/>
          <a:lstStyle>
            <a:lvl1pPr>
              <a:defRPr sz="24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Drag picture to placeholder </a:t>
            </a:r>
            <a:br>
              <a:rPr lang="en-US" dirty="0"/>
            </a:br>
            <a:r>
              <a:rPr lang="en-US" dirty="0"/>
              <a:t>or click icon to add, then </a:t>
            </a:r>
          </a:p>
          <a:p>
            <a:r>
              <a:rPr lang="en-US" dirty="0"/>
              <a:t>send to back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3543302"/>
            <a:ext cx="5715000" cy="3162299"/>
          </a:xfrm>
        </p:spPr>
        <p:txBody>
          <a:bodyPr>
            <a:noAutofit/>
          </a:bodyPr>
          <a:lstStyle>
            <a:lvl1pPr marL="0" indent="0">
              <a:lnSpc>
                <a:spcPct val="70000"/>
              </a:lnSpc>
              <a:defRPr sz="400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defRPr sz="2400" b="0" cap="none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defRPr sz="1800" b="0" cap="none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None/>
              <a:defRPr sz="1800" b="0" cap="none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None/>
              <a:defRPr sz="1800" b="0" cap="none" baseline="0">
                <a:solidFill>
                  <a:schemeClr val="tx1"/>
                </a:solidFill>
                <a:latin typeface="+mn-lt"/>
              </a:defRPr>
            </a:lvl5pPr>
            <a:lvl6pPr marL="339717" indent="0">
              <a:buNone/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457200"/>
            <a:ext cx="5714999" cy="3086100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6000" spc="-100" baseline="0">
                <a:solidFill>
                  <a:schemeClr val="tx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809F25-1C2B-4587-A1C5-C47DDF0857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8748" y="6030202"/>
            <a:ext cx="2331720" cy="41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85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Headlin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381001" y="1828802"/>
            <a:ext cx="8572500" cy="4689475"/>
          </a:xfrm>
        </p:spPr>
        <p:txBody>
          <a:bodyPr/>
          <a:lstStyle>
            <a:lvl3pPr marL="514338" indent="-230182">
              <a:buFont typeface="Graphik" panose="020B0503030202060203" pitchFamily="34" charset="0"/>
              <a:buChar char="–"/>
              <a:defRPr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380999"/>
            <a:ext cx="5715000" cy="9906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Copyright © 2019 Accenture.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Headlin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Copyright © 2019 Accenture. All rights reserved.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381000" y="1828802"/>
            <a:ext cx="5715000" cy="46894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spcAft>
                <a:spcPts val="1200"/>
              </a:spcAft>
              <a:defRPr sz="2000"/>
            </a:lvl2pPr>
            <a:lvl3pPr marL="514338" indent="-230182">
              <a:buFont typeface="Graphik" panose="020B0503030202060203" pitchFamily="34" charset="0"/>
              <a:buChar char="–"/>
              <a:defRPr sz="1600"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380999"/>
            <a:ext cx="5715000" cy="9906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19"/>
          </p:nvPr>
        </p:nvSpPr>
        <p:spPr>
          <a:xfrm>
            <a:off x="6096000" y="1828802"/>
            <a:ext cx="5715000" cy="46894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spcAft>
                <a:spcPts val="1200"/>
              </a:spcAft>
              <a:defRPr sz="2000"/>
            </a:lvl2pPr>
            <a:lvl3pPr marL="514338" indent="-230182">
              <a:buFont typeface="Graphik" panose="020B0503030202060203" pitchFamily="34" charset="0"/>
              <a:buChar char="–"/>
              <a:defRPr sz="1600"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4101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Copyright © 2019 Accenture. All rights reserved.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380999"/>
            <a:ext cx="5715000" cy="9906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326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81001"/>
            <a:ext cx="11430000" cy="1295401"/>
          </a:xfrm>
          <a:prstGeom prst="rect">
            <a:avLst/>
          </a:prstGeom>
        </p:spPr>
        <p:txBody>
          <a:bodyPr vert="horz" lIns="0" tIns="4572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11430000" cy="4686300"/>
          </a:xfrm>
          <a:prstGeom prst="rect">
            <a:avLst/>
          </a:prstGeom>
        </p:spPr>
        <p:txBody>
          <a:bodyPr vert="horz" lIns="0" tIns="9144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18491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2" r:id="rId2"/>
    <p:sldLayoutId id="2147483727" r:id="rId3"/>
    <p:sldLayoutId id="2147483723" r:id="rId4"/>
    <p:sldLayoutId id="2147483725" r:id="rId5"/>
    <p:sldLayoutId id="2147483726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marL="0" indent="0" algn="l" defTabSz="914377" rtl="0" eaLnBrk="1" latinLnBrk="0" hangingPunct="1">
        <a:lnSpc>
          <a:spcPct val="70000"/>
        </a:lnSpc>
        <a:spcBef>
          <a:spcPct val="0"/>
        </a:spcBef>
        <a:buNone/>
        <a:defRPr sz="40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85000"/>
        </a:lnSpc>
        <a:spcBef>
          <a:spcPts val="0"/>
        </a:spcBef>
        <a:buFont typeface="Arial" panose="020B0604020202020204" pitchFamily="34" charset="0"/>
        <a:buNone/>
        <a:defRPr sz="1800" b="1" kern="1200" cap="all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100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73034" indent="-169858" algn="l" defTabSz="914377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46066" indent="-177796" algn="l" defTabSz="914377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Graphik" panose="020B0503030202060203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512750" indent="-17303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None/>
        <a:defRPr sz="1200" b="1" kern="1200" cap="all" baseline="0">
          <a:solidFill>
            <a:schemeClr val="tx1"/>
          </a:solidFill>
          <a:latin typeface="+mj-lt"/>
          <a:ea typeface="+mn-ea"/>
          <a:cs typeface="+mn-cs"/>
        </a:defRPr>
      </a:lvl7pPr>
      <a:lvl8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37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224" userDrawn="1">
          <p15:clr>
            <a:srgbClr val="F26B43"/>
          </p15:clr>
        </p15:guide>
        <p15:guide id="2" pos="5640" userDrawn="1">
          <p15:clr>
            <a:srgbClr val="F26B43"/>
          </p15:clr>
        </p15:guide>
        <p15:guide id="4" userDrawn="1">
          <p15:clr>
            <a:srgbClr val="F26B43"/>
          </p15:clr>
        </p15:guide>
        <p15:guide id="5" orient="horz" pos="240" userDrawn="1">
          <p15:clr>
            <a:srgbClr val="F26B43"/>
          </p15:clr>
        </p15:guide>
        <p15:guide id="6" orient="horz" userDrawn="1">
          <p15:clr>
            <a:srgbClr val="F26B43"/>
          </p15:clr>
        </p15:guide>
        <p15:guide id="7" pos="7680" userDrawn="1">
          <p15:clr>
            <a:srgbClr val="F26B43"/>
          </p15:clr>
        </p15:guide>
        <p15:guide id="9" pos="240" userDrawn="1">
          <p15:clr>
            <a:srgbClr val="F26B43"/>
          </p15:clr>
        </p15:guide>
        <p15:guide id="10" orient="horz" pos="4224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3" pos="2040" userDrawn="1">
          <p15:clr>
            <a:srgbClr val="F26B43"/>
          </p15:clr>
        </p15:guide>
        <p15:guide id="14" pos="7440" userDrawn="1">
          <p15:clr>
            <a:srgbClr val="F26B43"/>
          </p15:clr>
        </p15:guide>
        <p15:guide id="15" orient="horz" pos="2232" userDrawn="1">
          <p15:clr>
            <a:srgbClr val="F26B43"/>
          </p15:clr>
        </p15:guide>
        <p15:guide id="16" orient="horz" pos="32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80999"/>
            <a:ext cx="11430000" cy="990601"/>
          </a:xfrm>
          <a:prstGeom prst="rect">
            <a:avLst/>
          </a:prstGeom>
        </p:spPr>
        <p:txBody>
          <a:bodyPr vert="horz" lIns="0" tIns="4572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11430000" cy="4686300"/>
          </a:xfrm>
          <a:prstGeom prst="rect">
            <a:avLst/>
          </a:prstGeom>
        </p:spPr>
        <p:txBody>
          <a:bodyPr vert="horz" lIns="0" tIns="9144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Copyright © 2019 Accenture.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4F9AC08D-23A9-440E-BCB9-AA1E9877CC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0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0" r:id="rId2"/>
    <p:sldLayoutId id="2147483706" r:id="rId3"/>
    <p:sldLayoutId id="2147483676" r:id="rId4"/>
    <p:sldLayoutId id="2147483701" r:id="rId5"/>
    <p:sldLayoutId id="2147483702" r:id="rId6"/>
    <p:sldLayoutId id="2147483664" r:id="rId7"/>
    <p:sldLayoutId id="2147483737" r:id="rId8"/>
    <p:sldLayoutId id="2147483738" r:id="rId9"/>
    <p:sldLayoutId id="2147483742" r:id="rId10"/>
    <p:sldLayoutId id="214748374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marL="0" indent="0" algn="l" defTabSz="914377" rtl="0" eaLnBrk="1" latinLnBrk="0" hangingPunct="1">
        <a:lnSpc>
          <a:spcPct val="70000"/>
        </a:lnSpc>
        <a:spcBef>
          <a:spcPct val="0"/>
        </a:spcBef>
        <a:buNone/>
        <a:defRPr sz="40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561" indent="0" algn="l" defTabSz="914377" rtl="0" eaLnBrk="1" latinLnBrk="0" hangingPunct="1">
        <a:lnSpc>
          <a:spcPct val="8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800" b="1" kern="1200" cap="none" baseline="0">
          <a:solidFill>
            <a:schemeClr val="tx1"/>
          </a:solidFill>
          <a:latin typeface="+mj-lt"/>
          <a:ea typeface="+mn-ea"/>
          <a:cs typeface="+mn-cs"/>
        </a:defRPr>
      </a:lvl1pPr>
      <a:lvl2pPr marL="285744" indent="-230182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indent="-230182" algn="l" defTabSz="91437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Graphik" panose="020B050303020206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85783" indent="-171446" algn="l" defTabSz="914377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7229" indent="-177796" algn="l" defTabSz="914377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Graphik" panose="020B0503030202060203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74" indent="-17303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55561" indent="0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None/>
        <a:defRPr sz="1200" b="1" kern="1200" cap="all" baseline="0">
          <a:solidFill>
            <a:schemeClr val="tx1"/>
          </a:solidFill>
          <a:latin typeface="+mj-lt"/>
          <a:ea typeface="+mn-ea"/>
          <a:cs typeface="+mn-cs"/>
        </a:defRPr>
      </a:lvl7pPr>
      <a:lvl8pPr marL="55561" indent="0" algn="l" defTabSz="91437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5561" indent="0" algn="l" defTabSz="91437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52" userDrawn="1">
          <p15:clr>
            <a:srgbClr val="F26B43"/>
          </p15:clr>
        </p15:guide>
        <p15:guide id="2" pos="5640" userDrawn="1">
          <p15:clr>
            <a:srgbClr val="F26B43"/>
          </p15:clr>
        </p15:guide>
        <p15:guide id="3" userDrawn="1">
          <p15:clr>
            <a:srgbClr val="F26B43"/>
          </p15:clr>
        </p15:guide>
        <p15:guide id="6" orient="horz" userDrawn="1">
          <p15:clr>
            <a:srgbClr val="F26B43"/>
          </p15:clr>
        </p15:guide>
        <p15:guide id="8" pos="7680" userDrawn="1">
          <p15:clr>
            <a:srgbClr val="F26B43"/>
          </p15:clr>
        </p15:guide>
        <p15:guide id="9" pos="240" userDrawn="1">
          <p15:clr>
            <a:srgbClr val="F26B43"/>
          </p15:clr>
        </p15:guide>
        <p15:guide id="10" orient="horz" pos="4224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3" pos="2040" userDrawn="1">
          <p15:clr>
            <a:srgbClr val="F26B43"/>
          </p15:clr>
        </p15:guide>
        <p15:guide id="14" pos="7440" userDrawn="1">
          <p15:clr>
            <a:srgbClr val="F26B43"/>
          </p15:clr>
        </p15:guide>
        <p15:guide id="16" orient="horz" pos="240" userDrawn="1">
          <p15:clr>
            <a:srgbClr val="F26B43"/>
          </p15:clr>
        </p15:guide>
        <p15:guide id="17" orient="horz" pos="410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81001"/>
            <a:ext cx="11430000" cy="1295401"/>
          </a:xfrm>
          <a:prstGeom prst="rect">
            <a:avLst/>
          </a:prstGeom>
        </p:spPr>
        <p:txBody>
          <a:bodyPr vert="horz" lIns="0" tIns="4572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11430000" cy="4690206"/>
          </a:xfrm>
          <a:prstGeom prst="rect">
            <a:avLst/>
          </a:prstGeom>
        </p:spPr>
        <p:txBody>
          <a:bodyPr vert="horz" lIns="0" tIns="9144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Copyright © 2019 Accenture. All rights reserved.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4F9AC08D-23A9-440E-BCB9-AA1E9877CC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6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7" r:id="rId2"/>
    <p:sldLayoutId id="2147483728" r:id="rId3"/>
    <p:sldLayoutId id="2147483729" r:id="rId4"/>
    <p:sldLayoutId id="2147483730" r:id="rId5"/>
    <p:sldLayoutId id="2147483732" r:id="rId6"/>
    <p:sldLayoutId id="2147483731" r:id="rId7"/>
    <p:sldLayoutId id="2147483718" r:id="rId8"/>
    <p:sldLayoutId id="2147483719" r:id="rId9"/>
    <p:sldLayoutId id="2147483733" r:id="rId10"/>
    <p:sldLayoutId id="2147483735" r:id="rId11"/>
    <p:sldLayoutId id="2147483736" r:id="rId12"/>
    <p:sldLayoutId id="2147483739" r:id="rId13"/>
    <p:sldLayoutId id="2147483740" r:id="rId14"/>
    <p:sldLayoutId id="2147483741" r:id="rId15"/>
    <p:sldLayoutId id="2147483743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marL="0" indent="0" algn="l" defTabSz="914377" rtl="0" eaLnBrk="1" latinLnBrk="0" hangingPunct="1">
        <a:lnSpc>
          <a:spcPct val="70000"/>
        </a:lnSpc>
        <a:spcBef>
          <a:spcPct val="0"/>
        </a:spcBef>
        <a:buNone/>
        <a:defRPr sz="40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149" indent="0" algn="l" defTabSz="914377" rtl="0" eaLnBrk="1" latinLnBrk="0" hangingPunct="1">
        <a:lnSpc>
          <a:spcPct val="85000"/>
        </a:lnSpc>
        <a:spcBef>
          <a:spcPts val="0"/>
        </a:spcBef>
        <a:buFont typeface="Arial" panose="020B0604020202020204" pitchFamily="34" charset="0"/>
        <a:buNone/>
        <a:defRPr sz="1800" b="1" kern="1200" cap="all" baseline="0">
          <a:solidFill>
            <a:schemeClr val="tx1"/>
          </a:solidFill>
          <a:latin typeface="+mn-lt"/>
          <a:ea typeface="+mn-ea"/>
          <a:cs typeface="+mn-cs"/>
        </a:defRPr>
      </a:lvl1pPr>
      <a:lvl2pPr marL="57149" indent="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57149" indent="0" algn="l" defTabSz="914377" rtl="0" eaLnBrk="1" latinLnBrk="0" hangingPunct="1">
        <a:lnSpc>
          <a:spcPct val="1100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94" indent="-169858" algn="l" defTabSz="914377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400041" indent="-177796" algn="l" defTabSz="914377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Graphik" panose="020B0503030202060203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571486" indent="-17303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55561" indent="0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None/>
        <a:defRPr sz="1200" b="1" kern="1200" cap="all" baseline="0">
          <a:solidFill>
            <a:schemeClr val="tx1"/>
          </a:solidFill>
          <a:latin typeface="+mn-lt"/>
          <a:ea typeface="+mn-ea"/>
          <a:cs typeface="+mn-cs"/>
        </a:defRPr>
      </a:lvl7pPr>
      <a:lvl8pPr marL="55561" indent="0" algn="l" defTabSz="91437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800" b="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5561" indent="0" algn="l" defTabSz="91437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248" userDrawn="1">
          <p15:clr>
            <a:srgbClr val="F26B43"/>
          </p15:clr>
        </p15:guide>
        <p15:guide id="2" pos="5640" userDrawn="1">
          <p15:clr>
            <a:srgbClr val="F26B43"/>
          </p15:clr>
        </p15:guide>
        <p15:guide id="4" userDrawn="1">
          <p15:clr>
            <a:srgbClr val="F26B43"/>
          </p15:clr>
        </p15:guide>
        <p15:guide id="5" orient="horz" pos="240" userDrawn="1">
          <p15:clr>
            <a:srgbClr val="F26B43"/>
          </p15:clr>
        </p15:guide>
        <p15:guide id="6" orient="horz" userDrawn="1">
          <p15:clr>
            <a:srgbClr val="F26B43"/>
          </p15:clr>
        </p15:guide>
        <p15:guide id="7" pos="7680" userDrawn="1">
          <p15:clr>
            <a:srgbClr val="F26B43"/>
          </p15:clr>
        </p15:guide>
        <p15:guide id="9" pos="240" userDrawn="1">
          <p15:clr>
            <a:srgbClr val="F26B43"/>
          </p15:clr>
        </p15:guide>
        <p15:guide id="10" orient="horz" pos="4224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3" pos="2040" userDrawn="1">
          <p15:clr>
            <a:srgbClr val="F26B43"/>
          </p15:clr>
        </p15:guide>
        <p15:guide id="14" orient="horz" pos="2232" userDrawn="1">
          <p15:clr>
            <a:srgbClr val="F26B43"/>
          </p15:clr>
        </p15:guide>
        <p15:guide id="15" pos="7440" userDrawn="1">
          <p15:clr>
            <a:srgbClr val="F26B43"/>
          </p15:clr>
        </p15:guide>
        <p15:guide id="16" orient="horz" pos="4104" userDrawn="1">
          <p15:clr>
            <a:srgbClr val="F26B43"/>
          </p15:clr>
        </p15:guide>
        <p15:guide id="17" orient="horz" pos="3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48996-81EC-4250-A418-F9BF0324AD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N" dirty="0">
              <a:solidFill>
                <a:schemeClr val="accent1"/>
              </a:solidFill>
            </a:endParaRPr>
          </a:p>
          <a:p>
            <a:endParaRPr lang="en-IN" dirty="0">
              <a:solidFill>
                <a:schemeClr val="accent1"/>
              </a:solidFill>
            </a:endParaRPr>
          </a:p>
          <a:p>
            <a:br>
              <a:rPr lang="en-IN" dirty="0"/>
            </a:br>
            <a:r>
              <a:rPr lang="en-IN" dirty="0"/>
              <a:t>ACCENTURE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57BECA9-6D76-45D8-834A-34DB80096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1" y="457200"/>
            <a:ext cx="5714999" cy="3086100"/>
          </a:xfrm>
        </p:spPr>
        <p:txBody>
          <a:bodyPr/>
          <a:lstStyle/>
          <a:p>
            <a:r>
              <a:rPr lang="en-IN" dirty="0"/>
              <a:t>ESTUDIO COSTE DEL CIBERCRIMEN EN ESPAÑA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201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A8D56ED-960E-4571-8664-E94460FEC5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5417684"/>
              </p:ext>
            </p:extLst>
          </p:nvPr>
        </p:nvGraphicFramePr>
        <p:xfrm>
          <a:off x="-411292" y="2529711"/>
          <a:ext cx="4170411" cy="278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3A2BF20C-E48C-464F-ABC5-5309EA9D2E2B}"/>
              </a:ext>
            </a:extLst>
          </p:cNvPr>
          <p:cNvSpPr txBox="1"/>
          <p:nvPr/>
        </p:nvSpPr>
        <p:spPr>
          <a:xfrm>
            <a:off x="381000" y="1834628"/>
            <a:ext cx="3416839" cy="70788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es-ES" dirty="0">
                <a:solidFill>
                  <a:srgbClr val="595959"/>
                </a:solidFill>
                <a:latin typeface="Graphik Black" panose="020B0A03030202060203" pitchFamily="34" charset="0"/>
              </a:rPr>
              <a:t>Valor en riesgo: 2019–2023</a:t>
            </a:r>
          </a:p>
          <a:p>
            <a:pPr lvl="0">
              <a:defRPr/>
            </a:pPr>
            <a:r>
              <a:rPr lang="es-ES" sz="1050" dirty="0">
                <a:solidFill>
                  <a:prstClr val="black"/>
                </a:solidFill>
                <a:latin typeface="Graphik" panose="020B0503030202060203" pitchFamily="34" charset="0"/>
              </a:rPr>
              <a:t>(Valor en riesgo* debido a ataques directos e indirectos. Acumulativos 2019–2023, US$)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FEE6DF4-6C2F-4AA1-B3BE-5F2601C28444}"/>
              </a:ext>
            </a:extLst>
          </p:cNvPr>
          <p:cNvSpPr txBox="1"/>
          <p:nvPr/>
        </p:nvSpPr>
        <p:spPr>
          <a:xfrm>
            <a:off x="381000" y="5801292"/>
            <a:ext cx="2522609" cy="646331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spAutoFit/>
          </a:bodyPr>
          <a:lstStyle/>
          <a:p>
            <a:pPr lvl="0">
              <a:tabLst>
                <a:tab pos="190500" algn="r"/>
                <a:tab pos="292100" algn="l"/>
              </a:tabLst>
              <a:defRPr/>
            </a:pPr>
            <a:r>
              <a:rPr lang="es-ES" sz="1050" dirty="0">
                <a:solidFill>
                  <a:prstClr val="black"/>
                </a:solidFill>
                <a:latin typeface="Graphik" panose="020B0503030202060203" pitchFamily="34" charset="0"/>
              </a:rPr>
              <a:t>* Pérdida esperada de ahorros en gastos de ciberseguridad y oportunidad de ingresos en los próximos 5 años. Calculado sobre una muestra de 4.700 empresas públicas globales.</a:t>
            </a:r>
          </a:p>
        </p:txBody>
      </p:sp>
      <p:sp>
        <p:nvSpPr>
          <p:cNvPr id="72" name="Rectangle 11">
            <a:extLst>
              <a:ext uri="{FF2B5EF4-FFF2-40B4-BE49-F238E27FC236}">
                <a16:creationId xmlns:a16="http://schemas.microsoft.com/office/drawing/2014/main" id="{6761FB2B-E3BD-4FEA-BC96-80C238DEA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459" y="3652428"/>
            <a:ext cx="1246909" cy="5771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 lIns="72000" tIns="72000" rIns="72000" bIns="72000" anchor="ctr"/>
          <a:lstStyle/>
          <a:p>
            <a:pPr algn="ctr" eaLnBrk="0" hangingPunct="0">
              <a:lnSpc>
                <a:spcPct val="70000"/>
              </a:lnSpc>
              <a:spcBef>
                <a:spcPct val="0"/>
              </a:spcBef>
            </a:pPr>
            <a:r>
              <a:rPr lang="es-ES" dirty="0">
                <a:latin typeface="Graphik Black" panose="020B0A03030202060203" pitchFamily="34" charset="0"/>
              </a:rPr>
              <a:t>$5.2b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B717EB6-3D23-4734-8659-CE7002763ABD}"/>
              </a:ext>
            </a:extLst>
          </p:cNvPr>
          <p:cNvSpPr txBox="1"/>
          <p:nvPr/>
        </p:nvSpPr>
        <p:spPr>
          <a:xfrm>
            <a:off x="2729190" y="4711327"/>
            <a:ext cx="1235396" cy="215444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spAutoFit/>
          </a:bodyPr>
          <a:lstStyle/>
          <a:p>
            <a:pPr lvl="0">
              <a:tabLst>
                <a:tab pos="190500" algn="r"/>
                <a:tab pos="292100" algn="l"/>
              </a:tabLst>
              <a:defRPr/>
            </a:pPr>
            <a:r>
              <a:rPr lang="es-ES" sz="1400" b="1" dirty="0">
                <a:solidFill>
                  <a:schemeClr val="accent3"/>
                </a:solidFill>
                <a:latin typeface="Graphik" panose="020B0503030202060203" pitchFamily="34" charset="0"/>
              </a:rPr>
              <a:t>Ataques directos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05C2B2E-93D2-43C8-898C-E7ACF6E31990}"/>
              </a:ext>
            </a:extLst>
          </p:cNvPr>
          <p:cNvSpPr txBox="1"/>
          <p:nvPr/>
        </p:nvSpPr>
        <p:spPr>
          <a:xfrm>
            <a:off x="2729190" y="3066308"/>
            <a:ext cx="1526349" cy="215444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spAutoFit/>
          </a:bodyPr>
          <a:lstStyle/>
          <a:p>
            <a:pPr lvl="0">
              <a:tabLst>
                <a:tab pos="190500" algn="r"/>
                <a:tab pos="292100" algn="l"/>
              </a:tabLst>
              <a:defRPr/>
            </a:pPr>
            <a:r>
              <a:rPr lang="es-ES" sz="1400" b="1" dirty="0">
                <a:solidFill>
                  <a:schemeClr val="accent1"/>
                </a:solidFill>
                <a:latin typeface="Graphik" panose="020B0503030202060203" pitchFamily="34" charset="0"/>
              </a:rPr>
              <a:t>Ataques indirectos</a:t>
            </a:r>
          </a:p>
        </p:txBody>
      </p:sp>
      <p:sp>
        <p:nvSpPr>
          <p:cNvPr id="30" name="Footer Placeholder 1">
            <a:extLst>
              <a:ext uri="{FF2B5EF4-FFF2-40B4-BE49-F238E27FC236}">
                <a16:creationId xmlns:a16="http://schemas.microsoft.com/office/drawing/2014/main" id="{2908DD03-C962-4A42-8DCF-C826BC4D4A2B}"/>
              </a:ext>
            </a:extLst>
          </p:cNvPr>
          <p:cNvSpPr txBox="1">
            <a:spLocks/>
          </p:cNvSpPr>
          <p:nvPr/>
        </p:nvSpPr>
        <p:spPr>
          <a:xfrm>
            <a:off x="301979" y="6530298"/>
            <a:ext cx="5714999" cy="2063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bg1">
                    <a:lumMod val="65000"/>
                  </a:schemeClr>
                </a:solidFill>
              </a:rPr>
              <a:t>Copyright © 2019 Accenture Security. </a:t>
            </a:r>
            <a:r>
              <a:rPr lang="es-ES" sz="1000" dirty="0" err="1">
                <a:solidFill>
                  <a:schemeClr val="bg1">
                    <a:lumMod val="65000"/>
                  </a:schemeClr>
                </a:solidFill>
              </a:rPr>
              <a:t>All</a:t>
            </a:r>
            <a:r>
              <a:rPr lang="es-ES" sz="1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bg1">
                    <a:lumMod val="65000"/>
                  </a:schemeClr>
                </a:solidFill>
              </a:rPr>
              <a:t>rights</a:t>
            </a:r>
            <a:r>
              <a:rPr lang="es-ES" sz="1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s-ES" sz="1000" dirty="0" err="1">
                <a:solidFill>
                  <a:schemeClr val="bg1">
                    <a:lumMod val="65000"/>
                  </a:schemeClr>
                </a:solidFill>
              </a:rPr>
              <a:t>reserved</a:t>
            </a:r>
            <a:r>
              <a:rPr lang="es-ES" sz="10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  <p:sp>
        <p:nvSpPr>
          <p:cNvPr id="32" name="Slide Number Placeholder 2">
            <a:extLst>
              <a:ext uri="{FF2B5EF4-FFF2-40B4-BE49-F238E27FC236}">
                <a16:creationId xmlns:a16="http://schemas.microsoft.com/office/drawing/2014/main" id="{9CE5B806-9887-42D7-A02A-7EB6DFD7F3FA}"/>
              </a:ext>
            </a:extLst>
          </p:cNvPr>
          <p:cNvSpPr txBox="1">
            <a:spLocks/>
          </p:cNvSpPr>
          <p:nvPr/>
        </p:nvSpPr>
        <p:spPr>
          <a:xfrm>
            <a:off x="11506202" y="6519009"/>
            <a:ext cx="404147" cy="2063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9AC08D-23A9-440E-BCB9-AA1E9877CC38}" type="slidenum">
              <a:rPr lang="es-ES" sz="1000" smtClean="0">
                <a:solidFill>
                  <a:schemeClr val="bg1">
                    <a:lumMod val="65000"/>
                  </a:schemeClr>
                </a:solidFill>
              </a:rPr>
              <a:pPr/>
              <a:t>10</a:t>
            </a:fld>
            <a:endParaRPr lang="es-E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D216682-10EE-4C34-BAEF-7902335169E1}"/>
              </a:ext>
            </a:extLst>
          </p:cNvPr>
          <p:cNvSpPr/>
          <p:nvPr/>
        </p:nvSpPr>
        <p:spPr>
          <a:xfrm>
            <a:off x="4035606" y="1798419"/>
            <a:ext cx="39132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ES" dirty="0">
                <a:solidFill>
                  <a:srgbClr val="595959"/>
                </a:solidFill>
                <a:latin typeface="Graphik Black" panose="020B0A03030202060203" pitchFamily="34" charset="0"/>
              </a:rPr>
              <a:t>Valor en riesgo por industria </a:t>
            </a:r>
            <a:r>
              <a:rPr lang="es-ES" dirty="0"/>
              <a:t>(US$ miles de millones)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B1E9A2-6E97-435E-A8FD-35F13EA541DC}"/>
              </a:ext>
            </a:extLst>
          </p:cNvPr>
          <p:cNvSpPr/>
          <p:nvPr/>
        </p:nvSpPr>
        <p:spPr>
          <a:xfrm>
            <a:off x="381000" y="5240278"/>
            <a:ext cx="1663276" cy="253916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lvl="0">
              <a:tabLst>
                <a:tab pos="190500" algn="r"/>
                <a:tab pos="292100" algn="l"/>
              </a:tabLst>
              <a:defRPr/>
            </a:pPr>
            <a:r>
              <a:rPr lang="es-ES" sz="1050" dirty="0">
                <a:solidFill>
                  <a:prstClr val="black"/>
                </a:solidFill>
                <a:latin typeface="Graphik" panose="020B0503030202060203" pitchFamily="34" charset="0"/>
              </a:rPr>
              <a:t>Fuente: Accenture </a:t>
            </a:r>
            <a:r>
              <a:rPr lang="es-ES" sz="1050" dirty="0" err="1">
                <a:solidFill>
                  <a:prstClr val="black"/>
                </a:solidFill>
                <a:latin typeface="Graphik" panose="020B0503030202060203" pitchFamily="34" charset="0"/>
              </a:rPr>
              <a:t>Research</a:t>
            </a:r>
            <a:r>
              <a:rPr lang="es-ES" sz="1050" dirty="0">
                <a:solidFill>
                  <a:prstClr val="black"/>
                </a:solidFill>
                <a:latin typeface="Graphik" panose="020B0503030202060203" pitchFamily="34" charset="0"/>
              </a:rPr>
              <a:t>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C7D04F3-37E9-4E6C-8353-CF6D2C069283}"/>
              </a:ext>
            </a:extLst>
          </p:cNvPr>
          <p:cNvSpPr/>
          <p:nvPr/>
        </p:nvSpPr>
        <p:spPr>
          <a:xfrm>
            <a:off x="8227336" y="1798419"/>
            <a:ext cx="28568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s-ES" dirty="0">
                <a:solidFill>
                  <a:srgbClr val="595959"/>
                </a:solidFill>
                <a:latin typeface="Graphik Black" panose="020B0A03030202060203" pitchFamily="34" charset="0"/>
              </a:rPr>
              <a:t>Valor en riesgo por país</a:t>
            </a:r>
          </a:p>
          <a:p>
            <a:pPr lvl="0">
              <a:defRPr/>
            </a:pPr>
            <a:r>
              <a:rPr lang="es-ES" dirty="0">
                <a:solidFill>
                  <a:srgbClr val="595959"/>
                </a:solidFill>
                <a:latin typeface="Graphik Black" panose="020B0A03030202060203" pitchFamily="34" charset="0"/>
              </a:rPr>
              <a:t> </a:t>
            </a:r>
            <a:r>
              <a:rPr lang="es-ES" dirty="0"/>
              <a:t>(US$ miles de millones)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E57739F-8CEB-41C3-8EA0-1E1E68A40F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3740243"/>
              </p:ext>
            </p:extLst>
          </p:nvPr>
        </p:nvGraphicFramePr>
        <p:xfrm>
          <a:off x="4152800" y="2351522"/>
          <a:ext cx="3609412" cy="4190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49472C2-FBF8-41D1-AE1C-60DA7A85D9B3}"/>
              </a:ext>
            </a:extLst>
          </p:cNvPr>
          <p:cNvCxnSpPr/>
          <p:nvPr/>
        </p:nvCxnSpPr>
        <p:spPr>
          <a:xfrm>
            <a:off x="3855722" y="1933046"/>
            <a:ext cx="0" cy="445274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47E48B4-479D-489C-865B-23A78A7D5E9C}"/>
              </a:ext>
            </a:extLst>
          </p:cNvPr>
          <p:cNvCxnSpPr/>
          <p:nvPr/>
        </p:nvCxnSpPr>
        <p:spPr>
          <a:xfrm>
            <a:off x="8105604" y="1933046"/>
            <a:ext cx="0" cy="445274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6BAD090F-D269-4C78-843C-EDD6C9A556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5815359"/>
              </p:ext>
            </p:extLst>
          </p:nvPr>
        </p:nvGraphicFramePr>
        <p:xfrm>
          <a:off x="8277641" y="2351524"/>
          <a:ext cx="3609412" cy="257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itle 1">
            <a:extLst>
              <a:ext uri="{FF2B5EF4-FFF2-40B4-BE49-F238E27FC236}">
                <a16:creationId xmlns:a16="http://schemas.microsoft.com/office/drawing/2014/main" id="{DF300BD7-1D89-4CA4-90F3-6F49E11F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048" y="220633"/>
            <a:ext cx="11838725" cy="990600"/>
          </a:xfrm>
        </p:spPr>
        <p:txBody>
          <a:bodyPr>
            <a:noAutofit/>
          </a:bodyPr>
          <a:lstStyle/>
          <a:p>
            <a:r>
              <a:rPr lang="es-ES" dirty="0"/>
              <a:t>El valor económico en riesgo debido a ciberataques en los próximos 5 años es de </a:t>
            </a:r>
            <a:r>
              <a:rPr lang="es-ES" dirty="0">
                <a:solidFill>
                  <a:srgbClr val="FF4F00"/>
                </a:solidFill>
              </a:rPr>
              <a:t>5.2$ billones </a:t>
            </a:r>
            <a:r>
              <a:rPr lang="es-ES" dirty="0"/>
              <a:t>a nivel global</a:t>
            </a:r>
          </a:p>
        </p:txBody>
      </p:sp>
    </p:spTree>
    <p:extLst>
      <p:ext uri="{BB962C8B-B14F-4D97-AF65-F5344CB8AC3E}">
        <p14:creationId xmlns:p14="http://schemas.microsoft.com/office/powerpoint/2010/main" val="93213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Copyright © 2019 Accenture Security.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" y="221565"/>
            <a:ext cx="11811000" cy="1295401"/>
          </a:xfrm>
        </p:spPr>
        <p:txBody>
          <a:bodyPr>
            <a:normAutofit fontScale="90000"/>
          </a:bodyPr>
          <a:lstStyle/>
          <a:p>
            <a:r>
              <a:rPr lang="es-ES" dirty="0"/>
              <a:t>El valor económico en riesgo proporciona un punto de referencia útil para las inversiones en seguridad.</a:t>
            </a:r>
            <a:br>
              <a:rPr lang="en-US" dirty="0"/>
            </a:b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264227C-3FDB-4B4F-B815-8B47A2D1B6A7}"/>
              </a:ext>
            </a:extLst>
          </p:cNvPr>
          <p:cNvSpPr/>
          <p:nvPr/>
        </p:nvSpPr>
        <p:spPr>
          <a:xfrm>
            <a:off x="380999" y="1606940"/>
            <a:ext cx="3145853" cy="4416594"/>
          </a:xfrm>
          <a:prstGeom prst="rect">
            <a:avLst/>
          </a:prstGeom>
        </p:spPr>
        <p:txBody>
          <a:bodyPr wrap="square" lIns="0" tIns="0" rIns="0">
            <a:spAutoFit/>
          </a:bodyPr>
          <a:lstStyle/>
          <a:p>
            <a:r>
              <a:rPr lang="es-ES" b="1" dirty="0">
                <a:solidFill>
                  <a:srgbClr val="595959"/>
                </a:solidFill>
                <a:latin typeface="Graphik Bold" panose="020B0803030202060203" pitchFamily="34" charset="0"/>
              </a:rPr>
              <a:t>Promedio de coste anual por sector industrial </a:t>
            </a:r>
            <a:r>
              <a:rPr lang="es-ES" sz="1400" dirty="0"/>
              <a:t>US$ (millones)</a:t>
            </a:r>
          </a:p>
          <a:p>
            <a:endParaRPr lang="es-ES" dirty="0"/>
          </a:p>
          <a:p>
            <a:r>
              <a:rPr lang="es-ES" dirty="0"/>
              <a:t>En 2018, la media de ingresos en las compañías G2000 fue de US$20 miles de millones.</a:t>
            </a:r>
          </a:p>
          <a:p>
            <a:endParaRPr lang="es-ES" dirty="0"/>
          </a:p>
          <a:p>
            <a:r>
              <a:rPr lang="es-ES" dirty="0"/>
              <a:t>Las compañías de </a:t>
            </a:r>
            <a:r>
              <a:rPr lang="es-ES" dirty="0" err="1"/>
              <a:t>hight</a:t>
            </a:r>
            <a:r>
              <a:rPr lang="es-ES" dirty="0"/>
              <a:t> </a:t>
            </a:r>
            <a:r>
              <a:rPr lang="es-ES" dirty="0" err="1"/>
              <a:t>tech</a:t>
            </a:r>
            <a:r>
              <a:rPr lang="es-ES" dirty="0"/>
              <a:t> y </a:t>
            </a:r>
            <a:r>
              <a:rPr lang="es-ES" dirty="0" err="1"/>
              <a:t>farma</a:t>
            </a:r>
            <a:r>
              <a:rPr lang="es-ES" dirty="0"/>
              <a:t> son las que más ingresos tienen en riesgo.</a:t>
            </a:r>
          </a:p>
          <a:p>
            <a:endParaRPr lang="es-ES" dirty="0"/>
          </a:p>
          <a:p>
            <a:r>
              <a:rPr lang="es-ES" dirty="0"/>
              <a:t>Las compañías de Capital </a:t>
            </a:r>
            <a:r>
              <a:rPr lang="es-ES" dirty="0" err="1"/>
              <a:t>Markets</a:t>
            </a:r>
            <a:r>
              <a:rPr lang="es-ES" dirty="0"/>
              <a:t> y de equipamiento industrial son las que menos ingresos tienen en riesgo.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9727241-DAFE-4994-B412-C72FC03FAB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206972"/>
              </p:ext>
            </p:extLst>
          </p:nvPr>
        </p:nvGraphicFramePr>
        <p:xfrm>
          <a:off x="4247065" y="1676403"/>
          <a:ext cx="7411536" cy="465171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628871687"/>
                    </a:ext>
                  </a:extLst>
                </a:gridCol>
                <a:gridCol w="1333608">
                  <a:extLst>
                    <a:ext uri="{9D8B030D-6E8A-4147-A177-3AD203B41FA5}">
                      <a16:colId xmlns:a16="http://schemas.microsoft.com/office/drawing/2014/main" val="1779878037"/>
                    </a:ext>
                  </a:extLst>
                </a:gridCol>
                <a:gridCol w="1328286">
                  <a:extLst>
                    <a:ext uri="{9D8B030D-6E8A-4147-A177-3AD203B41FA5}">
                      <a16:colId xmlns:a16="http://schemas.microsoft.com/office/drawing/2014/main" val="3538789926"/>
                    </a:ext>
                  </a:extLst>
                </a:gridCol>
                <a:gridCol w="1540042">
                  <a:extLst>
                    <a:ext uri="{9D8B030D-6E8A-4147-A177-3AD203B41FA5}">
                      <a16:colId xmlns:a16="http://schemas.microsoft.com/office/drawing/2014/main" val="804340159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4236521567"/>
                    </a:ext>
                  </a:extLst>
                </a:gridCol>
              </a:tblGrid>
              <a:tr h="872483">
                <a:tc>
                  <a:txBody>
                    <a:bodyPr/>
                    <a:lstStyle/>
                    <a:p>
                      <a:pPr marL="180000" algn="l" fontAlgn="b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Industry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Revenue at Risk (CAGR 2019 – 2023)</a:t>
                      </a:r>
                      <a:b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Global=2.8%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2018 Average G2000 Revenue (USD$ M)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Average annual revenue opportunity at risk 2019–2023 (US$ M)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2019 –2023 Cumulative revenue opportunity at risk (USD$ M)</a:t>
                      </a: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454614"/>
                  </a:ext>
                </a:extLst>
              </a:tr>
              <a:tr h="222308">
                <a:tc>
                  <a:txBody>
                    <a:bodyPr/>
                    <a:lstStyle/>
                    <a:p>
                      <a:pPr marL="180000" lvl="0"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Automotive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3.1%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$20,000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$770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$3,851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326221"/>
                  </a:ext>
                </a:extLst>
              </a:tr>
              <a:tr h="222308">
                <a:tc>
                  <a:txBody>
                    <a:bodyPr/>
                    <a:lstStyle/>
                    <a:p>
                      <a:pPr marL="180000" lvl="0"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Banking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2.4%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$20,000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$570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$2,848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3505760"/>
                  </a:ext>
                </a:extLst>
              </a:tr>
              <a:tr h="222308">
                <a:tc>
                  <a:txBody>
                    <a:bodyPr/>
                    <a:lstStyle/>
                    <a:p>
                      <a:pPr marL="180000" lvl="0"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CG&amp;S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3.4%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$20,000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$738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$3,689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895202"/>
                  </a:ext>
                </a:extLst>
              </a:tr>
              <a:tr h="222308">
                <a:tc>
                  <a:txBody>
                    <a:bodyPr/>
                    <a:lstStyle/>
                    <a:p>
                      <a:pPr marL="180000" lvl="0"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Capital Markets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1.5%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$20,000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$365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$1,826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7701563"/>
                  </a:ext>
                </a:extLst>
              </a:tr>
              <a:tr h="222308">
                <a:tc>
                  <a:txBody>
                    <a:bodyPr/>
                    <a:lstStyle/>
                    <a:p>
                      <a:pPr marL="180000" lvl="0"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Chemicals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2.7%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$20,000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$572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$2,859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626531"/>
                  </a:ext>
                </a:extLst>
              </a:tr>
              <a:tr h="222308">
                <a:tc>
                  <a:txBody>
                    <a:bodyPr/>
                    <a:lstStyle/>
                    <a:p>
                      <a:pPr marL="180000" lvl="0"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Comms &amp; Media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2.0%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$20,000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$456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$2,282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9935331"/>
                  </a:ext>
                </a:extLst>
              </a:tr>
              <a:tr h="222308">
                <a:tc>
                  <a:txBody>
                    <a:bodyPr/>
                    <a:lstStyle/>
                    <a:p>
                      <a:pPr marL="180000" lvl="0"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Tech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4.5%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$20,000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$1,056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$5,278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814281"/>
                  </a:ext>
                </a:extLst>
              </a:tr>
              <a:tr h="222308">
                <a:tc>
                  <a:txBody>
                    <a:bodyPr/>
                    <a:lstStyle/>
                    <a:p>
                      <a:pPr marL="180000" lvl="0"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Energy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2.1%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$20,000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$352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$1,762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2583915"/>
                  </a:ext>
                </a:extLst>
              </a:tr>
              <a:tr h="222308">
                <a:tc>
                  <a:txBody>
                    <a:bodyPr/>
                    <a:lstStyle/>
                    <a:p>
                      <a:pPr marL="180000" lvl="0"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Health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3.7%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$20,000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$1,156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$5,779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233405"/>
                  </a:ext>
                </a:extLst>
              </a:tr>
              <a:tr h="222308">
                <a:tc>
                  <a:txBody>
                    <a:bodyPr/>
                    <a:lstStyle/>
                    <a:p>
                      <a:pPr marL="180000" lvl="0"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Industrial Equipment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1.5%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raphik"/>
                          <a:ea typeface="+mn-ea"/>
                          <a:cs typeface="+mn-cs"/>
                        </a:rPr>
                        <a:t> $20,000 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raphik"/>
                        <a:ea typeface="+mn-ea"/>
                        <a:cs typeface="+mn-cs"/>
                      </a:endParaRP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$368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$1,841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708436"/>
                  </a:ext>
                </a:extLst>
              </a:tr>
              <a:tr h="222308">
                <a:tc>
                  <a:txBody>
                    <a:bodyPr/>
                    <a:lstStyle/>
                    <a:p>
                      <a:pPr marL="180000" lvl="0"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Insurance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3.9%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raphik"/>
                          <a:ea typeface="+mn-ea"/>
                          <a:cs typeface="+mn-cs"/>
                        </a:rPr>
                        <a:t> $20,000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$949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$4,743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315978"/>
                  </a:ext>
                </a:extLst>
              </a:tr>
              <a:tr h="222308">
                <a:tc>
                  <a:txBody>
                    <a:bodyPr/>
                    <a:lstStyle/>
                    <a:p>
                      <a:pPr marL="180000" lvl="0"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Life Sciences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5.6%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raphik"/>
                          <a:ea typeface="+mn-ea"/>
                          <a:cs typeface="+mn-cs"/>
                        </a:rPr>
                        <a:t> $20,000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$1,475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$7,375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1749711"/>
                  </a:ext>
                </a:extLst>
              </a:tr>
              <a:tr h="222308">
                <a:tc>
                  <a:txBody>
                    <a:bodyPr/>
                    <a:lstStyle/>
                    <a:p>
                      <a:pPr marL="180000" lvl="0"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Natural Resources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2.6%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raphik"/>
                          <a:ea typeface="+mn-ea"/>
                          <a:cs typeface="+mn-cs"/>
                        </a:rPr>
                        <a:t> $20,000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$541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$2,703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071303"/>
                  </a:ext>
                </a:extLst>
              </a:tr>
              <a:tr h="222308">
                <a:tc>
                  <a:txBody>
                    <a:bodyPr/>
                    <a:lstStyle/>
                    <a:p>
                      <a:pPr marL="180000" lvl="0"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Retail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1.5%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raphik"/>
                          <a:ea typeface="+mn-ea"/>
                          <a:cs typeface="+mn-cs"/>
                        </a:rPr>
                        <a:t> $20,000 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Graphik"/>
                        <a:ea typeface="+mn-ea"/>
                        <a:cs typeface="+mn-cs"/>
                      </a:endParaRP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$339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$1,695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9596917"/>
                  </a:ext>
                </a:extLst>
              </a:tr>
              <a:tr h="222308">
                <a:tc>
                  <a:txBody>
                    <a:bodyPr/>
                    <a:lstStyle/>
                    <a:p>
                      <a:pPr marL="180000" lvl="0"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Transportation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1.6%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raphik"/>
                          <a:ea typeface="+mn-ea"/>
                          <a:cs typeface="+mn-cs"/>
                        </a:rPr>
                        <a:t> $20,000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$343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$1,715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356683"/>
                  </a:ext>
                </a:extLst>
              </a:tr>
              <a:tr h="222308">
                <a:tc>
                  <a:txBody>
                    <a:bodyPr/>
                    <a:lstStyle/>
                    <a:p>
                      <a:pPr marL="180000" lvl="0"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Travel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1.5%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raphik"/>
                          <a:ea typeface="+mn-ea"/>
                          <a:cs typeface="+mn-cs"/>
                        </a:rPr>
                        <a:t> $20,000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$378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$1,891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636664"/>
                  </a:ext>
                </a:extLst>
              </a:tr>
              <a:tr h="222308">
                <a:tc>
                  <a:txBody>
                    <a:bodyPr/>
                    <a:lstStyle/>
                    <a:p>
                      <a:pPr marL="180000" lvl="0" algn="l" fontAlgn="ctr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Utilities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2.9%</a:t>
                      </a:r>
                    </a:p>
                  </a:txBody>
                  <a:tcPr marL="9525" marR="95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raphik"/>
                          <a:ea typeface="+mn-ea"/>
                          <a:cs typeface="+mn-cs"/>
                        </a:rPr>
                        <a:t> $20,000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$579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$2,895 </a:t>
                      </a:r>
                    </a:p>
                  </a:txBody>
                  <a:tcPr marL="9525" marR="108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874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81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3F847-C0B2-45E6-8933-02B36B1BC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0999"/>
            <a:ext cx="11430000" cy="1557970"/>
          </a:xfrm>
        </p:spPr>
        <p:txBody>
          <a:bodyPr>
            <a:normAutofit fontScale="90000"/>
          </a:bodyPr>
          <a:lstStyle/>
          <a:p>
            <a:r>
              <a:rPr lang="en-US" dirty="0"/>
              <a:t>CON UN PANORAMA DE AMENAZAS EN EXTENSIÓN Y NUEVAS VULNERABILIDADES DIGITALES, EL NÚMERO GLOBAL DE </a:t>
            </a:r>
            <a:r>
              <a:rPr lang="en-US" dirty="0">
                <a:solidFill>
                  <a:srgbClr val="F26722"/>
                </a:solidFill>
              </a:rPr>
              <a:t>CIBERATAQUES </a:t>
            </a:r>
            <a:r>
              <a:rPr lang="en-US" dirty="0"/>
              <a:t>AUMENTÓ EN EL ÚLTIMO AÑO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9D9640-E07F-4ABA-850D-61DC1FC87A4F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en-US" dirty="0"/>
              <a:t>Copyright © 2019 Accenture. All rights reserved.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EABD1-6A16-4A65-AC2D-21F8B7885D35}"/>
              </a:ext>
            </a:extLst>
          </p:cNvPr>
          <p:cNvSpPr>
            <a:spLocks noGrp="1"/>
          </p:cNvSpPr>
          <p:nvPr>
            <p:ph type="sldNum" sz="quarter" idx="35"/>
          </p:nvPr>
        </p:nvSpPr>
        <p:spPr/>
        <p:txBody>
          <a:bodyPr/>
          <a:lstStyle/>
          <a:p>
            <a:fld id="{90CBDC3A-D49F-4631-A8C7-55D59B33E5FA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5028FB-3535-42F5-BDF4-DB54C0FCB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112040"/>
              </p:ext>
            </p:extLst>
          </p:nvPr>
        </p:nvGraphicFramePr>
        <p:xfrm>
          <a:off x="380999" y="2246491"/>
          <a:ext cx="11521440" cy="453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7150">
                  <a:extLst>
                    <a:ext uri="{9D8B030D-6E8A-4147-A177-3AD203B41FA5}">
                      <a16:colId xmlns:a16="http://schemas.microsoft.com/office/drawing/2014/main" val="2626490319"/>
                    </a:ext>
                  </a:extLst>
                </a:gridCol>
                <a:gridCol w="3829050">
                  <a:extLst>
                    <a:ext uri="{9D8B030D-6E8A-4147-A177-3AD203B41FA5}">
                      <a16:colId xmlns:a16="http://schemas.microsoft.com/office/drawing/2014/main" val="2344781262"/>
                    </a:ext>
                  </a:extLst>
                </a:gridCol>
                <a:gridCol w="3825240">
                  <a:extLst>
                    <a:ext uri="{9D8B030D-6E8A-4147-A177-3AD203B41FA5}">
                      <a16:colId xmlns:a16="http://schemas.microsoft.com/office/drawing/2014/main" val="730924289"/>
                    </a:ext>
                  </a:extLst>
                </a:gridCol>
              </a:tblGrid>
              <a:tr h="7640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noProof="0" dirty="0">
                          <a:solidFill>
                            <a:srgbClr val="595959"/>
                          </a:solidFill>
                          <a:latin typeface="Graphik Bold" panose="020B0803030202060203" pitchFamily="34" charset="0"/>
                        </a:rPr>
                        <a:t>Promedio de ciberataques de seguridad por compañías en 2017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GB" sz="7200" b="1" dirty="0">
                          <a:solidFill>
                            <a:schemeClr val="accent1"/>
                          </a:solidFill>
                          <a:latin typeface="Graphik Bold" panose="020B0803030202060203" pitchFamily="34" charset="0"/>
                        </a:rPr>
                        <a:t>+11%</a:t>
                      </a:r>
                      <a:endParaRPr lang="en-US" sz="72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noProof="0" dirty="0">
                          <a:solidFill>
                            <a:srgbClr val="595959"/>
                          </a:solidFill>
                          <a:latin typeface="Graphik Bold" panose="020B0803030202060203" pitchFamily="34" charset="0"/>
                        </a:rPr>
                        <a:t>Promedio de ciberataques  de seguridad por compañía en 2018</a:t>
                      </a:r>
                      <a:endParaRPr lang="es-ES" noProof="0" dirty="0">
                        <a:solidFill>
                          <a:srgbClr val="595959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rgbClr val="595959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6088765"/>
                  </a:ext>
                </a:extLst>
              </a:tr>
              <a:tr h="14630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GB" sz="13800" b="1" dirty="0">
                          <a:solidFill>
                            <a:schemeClr val="accent3"/>
                          </a:solidFill>
                          <a:latin typeface="+mn-lt"/>
                        </a:rPr>
                        <a:t>130</a:t>
                      </a:r>
                      <a:endParaRPr lang="en-US" sz="13800" dirty="0">
                        <a:solidFill>
                          <a:schemeClr val="accent3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noProof="0" dirty="0">
                          <a:solidFill>
                            <a:srgbClr val="595959"/>
                          </a:solidFill>
                          <a:latin typeface="Graphik Bold" panose="020B0803030202060203" pitchFamily="34" charset="0"/>
                        </a:rPr>
                        <a:t>Aumentaron en un año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b="1" kern="120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kern="1200" noProof="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*66 en España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kern="1200" noProof="0" dirty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</a:rPr>
                        <a:t>(23 compañías, 198 entrevistas)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637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8800" dirty="0"/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GB" sz="7200" b="1" dirty="0">
                          <a:solidFill>
                            <a:schemeClr val="accent1"/>
                          </a:solidFill>
                          <a:latin typeface="Graphik Bold" panose="020B0803030202060203" pitchFamily="34" charset="0"/>
                        </a:rPr>
                        <a:t>=67%</a:t>
                      </a:r>
                      <a:endParaRPr lang="en-US" sz="72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800" dirty="0">
                        <a:solidFill>
                          <a:schemeClr val="accent2"/>
                        </a:solidFill>
                        <a:latin typeface="Graphik Bold" panose="020B0803030202060203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968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solidFill>
                          <a:srgbClr val="595959"/>
                        </a:solidFill>
                        <a:latin typeface="Graphik Bold" panose="020B0803030202060203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noProof="0">
                          <a:solidFill>
                            <a:srgbClr val="595959"/>
                          </a:solidFill>
                          <a:latin typeface="Graphik Bold" panose="020B0803030202060203" pitchFamily="34" charset="0"/>
                        </a:rPr>
                        <a:t>Aumentaron en los últimos 5 años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b="1" noProof="0" dirty="0">
                        <a:solidFill>
                          <a:srgbClr val="595959"/>
                        </a:solidFill>
                        <a:latin typeface="Graphik Bold" panose="020B0803030202060203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158154"/>
                  </a:ext>
                </a:extLst>
              </a:tr>
            </a:tbl>
          </a:graphicData>
        </a:graphic>
      </p:graphicFrame>
      <p:sp>
        <p:nvSpPr>
          <p:cNvPr id="8" name="Arrow: Right 7">
            <a:extLst>
              <a:ext uri="{FF2B5EF4-FFF2-40B4-BE49-F238E27FC236}">
                <a16:creationId xmlns:a16="http://schemas.microsoft.com/office/drawing/2014/main" id="{C695C63F-CE03-4658-9683-782306BFBED5}"/>
              </a:ext>
            </a:extLst>
          </p:cNvPr>
          <p:cNvSpPr/>
          <p:nvPr/>
        </p:nvSpPr>
        <p:spPr>
          <a:xfrm>
            <a:off x="5150735" y="3619730"/>
            <a:ext cx="1967696" cy="1007506"/>
          </a:xfrm>
          <a:prstGeom prst="rightArrow">
            <a:avLst>
              <a:gd name="adj1" fmla="val 63786"/>
              <a:gd name="adj2" fmla="val 48851"/>
            </a:avLst>
          </a:prstGeom>
          <a:solidFill>
            <a:srgbClr val="BEB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I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7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AEB48E-ECEC-4BCA-A68D-EB6165B49A29}"/>
              </a:ext>
            </a:extLst>
          </p:cNvPr>
          <p:cNvSpPr/>
          <p:nvPr/>
        </p:nvSpPr>
        <p:spPr>
          <a:xfrm>
            <a:off x="0" y="1605304"/>
            <a:ext cx="3728720" cy="4680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/>
              <a:t>eN</a:t>
            </a:r>
            <a:r>
              <a:rPr lang="es-ES" dirty="0"/>
              <a:t> ESPAÑA, UNO DE LOS ATAQUES MÁS COMUNES ESTÁ </a:t>
            </a:r>
            <a:r>
              <a:rPr lang="es-ES" dirty="0">
                <a:solidFill>
                  <a:schemeClr val="accent1"/>
                </a:solidFill>
              </a:rPr>
              <a:t>RELACIONADO CON LAS PERSONAS: PHISHING e Ingeniería social</a:t>
            </a:r>
            <a:endParaRPr lang="es-E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en-US"/>
              <a:t>Copyright © 2019 Accenture Security. All rights reserved.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35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B3F911-DEEE-410D-BDED-92F59B8F3D64}"/>
              </a:ext>
            </a:extLst>
          </p:cNvPr>
          <p:cNvSpPr/>
          <p:nvPr/>
        </p:nvSpPr>
        <p:spPr>
          <a:xfrm>
            <a:off x="423378" y="1956606"/>
            <a:ext cx="2881963" cy="2539157"/>
          </a:xfrm>
          <a:prstGeom prst="rect">
            <a:avLst/>
          </a:prstGeom>
        </p:spPr>
        <p:txBody>
          <a:bodyPr wrap="square" lIns="0" tIns="0" rIns="0">
            <a:spAutoFit/>
          </a:bodyPr>
          <a:lstStyle/>
          <a:p>
            <a:r>
              <a:rPr lang="es-ES" b="1" dirty="0">
                <a:solidFill>
                  <a:srgbClr val="595959"/>
                </a:solidFill>
                <a:latin typeface="Graphik Bold" panose="020B0803030202060203" pitchFamily="34" charset="0"/>
              </a:rPr>
              <a:t>Tipos de ciberataques experimentados por las compañías en España</a:t>
            </a:r>
          </a:p>
          <a:p>
            <a:endParaRPr lang="es-ES" b="1" dirty="0">
              <a:solidFill>
                <a:srgbClr val="595959"/>
              </a:solidFill>
            </a:endParaRPr>
          </a:p>
          <a:p>
            <a:r>
              <a:rPr lang="es-ES" dirty="0">
                <a:solidFill>
                  <a:srgbClr val="595959"/>
                </a:solidFill>
              </a:rPr>
              <a:t>Otro tipo de ataques relacionado con las personas es el robo de dispositivos, en 4º posición.</a:t>
            </a:r>
          </a:p>
          <a:p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CA50A08-7958-4C8B-8069-95FD083F2E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684744"/>
              </p:ext>
            </p:extLst>
          </p:nvPr>
        </p:nvGraphicFramePr>
        <p:xfrm>
          <a:off x="3921212" y="1371600"/>
          <a:ext cx="7850223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981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5AD7C0-610D-47C2-A74C-702FF9E66E41}"/>
              </a:ext>
            </a:extLst>
          </p:cNvPr>
          <p:cNvSpPr/>
          <p:nvPr/>
        </p:nvSpPr>
        <p:spPr>
          <a:xfrm>
            <a:off x="0" y="1549462"/>
            <a:ext cx="3728720" cy="4816639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solidFill>
                  <a:srgbClr val="FF4F00"/>
                </a:solidFill>
              </a:rPr>
              <a:t>coste medio individual </a:t>
            </a:r>
            <a:r>
              <a:rPr lang="es-ES" sz="3600" dirty="0"/>
              <a:t>de incidentes en </a:t>
            </a:r>
            <a:r>
              <a:rPr lang="es-ES" sz="3600" dirty="0" err="1"/>
              <a:t>españa</a:t>
            </a:r>
            <a:endParaRPr lang="es-ES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en-US"/>
              <a:t>Copyright © 2019 Accenture Security. All rights reserved.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35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B3F911-DEEE-410D-BDED-92F59B8F3D64}"/>
              </a:ext>
            </a:extLst>
          </p:cNvPr>
          <p:cNvSpPr/>
          <p:nvPr/>
        </p:nvSpPr>
        <p:spPr>
          <a:xfrm>
            <a:off x="396000" y="1880874"/>
            <a:ext cx="2881963" cy="2539157"/>
          </a:xfrm>
          <a:prstGeom prst="rect">
            <a:avLst/>
          </a:prstGeom>
        </p:spPr>
        <p:txBody>
          <a:bodyPr wrap="square" lIns="0" tIns="0" rIns="0">
            <a:spAutoFit/>
          </a:bodyPr>
          <a:lstStyle/>
          <a:p>
            <a:r>
              <a:rPr lang="es-ES" b="1" dirty="0">
                <a:solidFill>
                  <a:srgbClr val="595959"/>
                </a:solidFill>
                <a:latin typeface="Graphik Bold" panose="020B0803030202060203" pitchFamily="34" charset="0"/>
              </a:rPr>
              <a:t>Coste individual de los ciberataques experimentados por las compañías en España</a:t>
            </a:r>
          </a:p>
          <a:p>
            <a:endParaRPr lang="es-ES" b="1" dirty="0">
              <a:solidFill>
                <a:srgbClr val="595959"/>
              </a:solidFill>
              <a:latin typeface="Graphik Bold" panose="020B0803030202060203" pitchFamily="34" charset="0"/>
            </a:endParaRPr>
          </a:p>
          <a:p>
            <a:r>
              <a:rPr lang="es-ES" dirty="0">
                <a:solidFill>
                  <a:srgbClr val="595959"/>
                </a:solidFill>
              </a:rPr>
              <a:t>En España, los llamados </a:t>
            </a:r>
            <a:r>
              <a:rPr lang="es-ES" dirty="0" err="1">
                <a:solidFill>
                  <a:srgbClr val="595959"/>
                </a:solidFill>
              </a:rPr>
              <a:t>malicious</a:t>
            </a:r>
            <a:r>
              <a:rPr lang="es-ES" dirty="0">
                <a:solidFill>
                  <a:srgbClr val="595959"/>
                </a:solidFill>
              </a:rPr>
              <a:t> </a:t>
            </a:r>
            <a:r>
              <a:rPr lang="es-ES" dirty="0" err="1">
                <a:solidFill>
                  <a:srgbClr val="595959"/>
                </a:solidFill>
              </a:rPr>
              <a:t>insiders</a:t>
            </a:r>
            <a:r>
              <a:rPr lang="es-ES" dirty="0">
                <a:solidFill>
                  <a:srgbClr val="595959"/>
                </a:solidFill>
              </a:rPr>
              <a:t> y </a:t>
            </a:r>
            <a:r>
              <a:rPr lang="es-ES" dirty="0" err="1">
                <a:solidFill>
                  <a:srgbClr val="595959"/>
                </a:solidFill>
              </a:rPr>
              <a:t>malicious</a:t>
            </a:r>
            <a:r>
              <a:rPr lang="es-ES" dirty="0">
                <a:solidFill>
                  <a:srgbClr val="595959"/>
                </a:solidFill>
              </a:rPr>
              <a:t> </a:t>
            </a:r>
            <a:r>
              <a:rPr lang="es-ES" dirty="0" err="1">
                <a:solidFill>
                  <a:srgbClr val="595959"/>
                </a:solidFill>
              </a:rPr>
              <a:t>code</a:t>
            </a:r>
            <a:r>
              <a:rPr lang="es-ES" dirty="0">
                <a:solidFill>
                  <a:srgbClr val="595959"/>
                </a:solidFill>
              </a:rPr>
              <a:t> son los tipos de ataque más costosos.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E26735A-B3C4-43DC-BD7B-4CC1B6D87B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881899"/>
              </p:ext>
            </p:extLst>
          </p:nvPr>
        </p:nvGraphicFramePr>
        <p:xfrm>
          <a:off x="3728721" y="1648260"/>
          <a:ext cx="8042714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401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8289CE3-20D1-4A28-8A07-FEB0F2FD82E5}"/>
              </a:ext>
            </a:extLst>
          </p:cNvPr>
          <p:cNvSpPr/>
          <p:nvPr/>
        </p:nvSpPr>
        <p:spPr>
          <a:xfrm>
            <a:off x="0" y="1483360"/>
            <a:ext cx="3728720" cy="4816639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AD11B8-E9CE-4936-9B54-180D16D0E654}"/>
              </a:ext>
            </a:extLst>
          </p:cNvPr>
          <p:cNvSpPr/>
          <p:nvPr/>
        </p:nvSpPr>
        <p:spPr>
          <a:xfrm>
            <a:off x="396000" y="1976134"/>
            <a:ext cx="2881963" cy="3370153"/>
          </a:xfrm>
          <a:prstGeom prst="rect">
            <a:avLst/>
          </a:prstGeom>
        </p:spPr>
        <p:txBody>
          <a:bodyPr wrap="square" lIns="0" tIns="0" rIns="0">
            <a:spAutoFit/>
          </a:bodyPr>
          <a:lstStyle/>
          <a:p>
            <a:r>
              <a:rPr lang="es-ES" b="1" dirty="0">
                <a:solidFill>
                  <a:srgbClr val="595959"/>
                </a:solidFill>
                <a:latin typeface="Graphik Bold" panose="020B0803030202060203" pitchFamily="34" charset="0"/>
              </a:rPr>
              <a:t>Número de días que se emplean en resolver ciberataques en España</a:t>
            </a:r>
          </a:p>
          <a:p>
            <a:endParaRPr lang="es-ES" b="1" dirty="0">
              <a:solidFill>
                <a:srgbClr val="595959"/>
              </a:solidFill>
              <a:latin typeface="Graphik Bold" panose="020B0803030202060203" pitchFamily="34" charset="0"/>
            </a:endParaRPr>
          </a:p>
          <a:p>
            <a:endParaRPr lang="es-ES" dirty="0">
              <a:solidFill>
                <a:srgbClr val="595959"/>
              </a:solidFill>
            </a:endParaRPr>
          </a:p>
          <a:p>
            <a:r>
              <a:rPr lang="es-ES" dirty="0">
                <a:solidFill>
                  <a:srgbClr val="595959"/>
                </a:solidFill>
              </a:rPr>
              <a:t>Los </a:t>
            </a:r>
            <a:r>
              <a:rPr lang="es-ES" dirty="0" err="1">
                <a:solidFill>
                  <a:srgbClr val="595959"/>
                </a:solidFill>
              </a:rPr>
              <a:t>malicious</a:t>
            </a:r>
            <a:r>
              <a:rPr lang="es-ES" dirty="0">
                <a:solidFill>
                  <a:srgbClr val="595959"/>
                </a:solidFill>
              </a:rPr>
              <a:t> </a:t>
            </a:r>
            <a:r>
              <a:rPr lang="es-ES" dirty="0" err="1">
                <a:solidFill>
                  <a:srgbClr val="595959"/>
                </a:solidFill>
              </a:rPr>
              <a:t>insiders</a:t>
            </a:r>
            <a:r>
              <a:rPr lang="es-ES" dirty="0">
                <a:solidFill>
                  <a:srgbClr val="595959"/>
                </a:solidFill>
              </a:rPr>
              <a:t> y los ataques maliciosos son los que más tardan en resolverse – el doble de tiempo que los ataques de </a:t>
            </a:r>
            <a:r>
              <a:rPr lang="es-ES" dirty="0" err="1">
                <a:solidFill>
                  <a:srgbClr val="595959"/>
                </a:solidFill>
              </a:rPr>
              <a:t>ransomware</a:t>
            </a:r>
            <a:r>
              <a:rPr lang="es-ES" dirty="0">
                <a:solidFill>
                  <a:srgbClr val="595959"/>
                </a:solidFill>
              </a:rPr>
              <a:t> y phishing e ingeniería social.</a:t>
            </a:r>
          </a:p>
          <a:p>
            <a:endParaRPr lang="en-GB" b="1" dirty="0">
              <a:solidFill>
                <a:srgbClr val="595959"/>
              </a:solidFill>
              <a:latin typeface="Graphik Bold" panose="020B0803030202060203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UNA VEZ MÁS, </a:t>
            </a:r>
            <a:r>
              <a:rPr lang="en-US" sz="3600" dirty="0">
                <a:solidFill>
                  <a:schemeClr val="accent1"/>
                </a:solidFill>
              </a:rPr>
              <a:t>LOS ATAQUES RELACIONADOS CON LAS PERSONAS, </a:t>
            </a:r>
            <a:r>
              <a:rPr lang="en-US" sz="3600" dirty="0"/>
              <a:t>SON LOS QUE MÁS TIEMPO CUESTA RESOLVER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Copyright © 2019 Accenture Security. All rights reserved.</a:t>
            </a:r>
            <a:endParaRPr lang="en-US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20AA608-9D43-4FE2-8758-4FA53174D2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493622"/>
              </p:ext>
            </p:extLst>
          </p:nvPr>
        </p:nvGraphicFramePr>
        <p:xfrm>
          <a:off x="3921211" y="1648260"/>
          <a:ext cx="7850223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141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47A394-E2A2-49DE-B84C-923B029899F5}"/>
              </a:ext>
            </a:extLst>
          </p:cNvPr>
          <p:cNvSpPr/>
          <p:nvPr/>
        </p:nvSpPr>
        <p:spPr>
          <a:xfrm>
            <a:off x="0" y="1488618"/>
            <a:ext cx="3728720" cy="4816639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Copyright © 2019 Accenture Security.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2" y="389264"/>
            <a:ext cx="9956533" cy="990601"/>
          </a:xfrm>
        </p:spPr>
        <p:txBody>
          <a:bodyPr>
            <a:normAutofit/>
          </a:bodyPr>
          <a:lstStyle/>
          <a:p>
            <a:r>
              <a:rPr lang="en-US" sz="3600" dirty="0"/>
              <a:t>EL COSTE DEL CIBERCRIMEN ESTÁ CRECIENDO EN TODOS LOS PAÍSES</a:t>
            </a:r>
            <a:endParaRPr lang="en-US" sz="3600" dirty="0">
              <a:solidFill>
                <a:srgbClr val="FF3C0F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264227C-3FDB-4B4F-B815-8B47A2D1B6A7}"/>
              </a:ext>
            </a:extLst>
          </p:cNvPr>
          <p:cNvSpPr/>
          <p:nvPr/>
        </p:nvSpPr>
        <p:spPr>
          <a:xfrm>
            <a:off x="269020" y="1503132"/>
            <a:ext cx="3190679" cy="4078039"/>
          </a:xfrm>
          <a:prstGeom prst="rect">
            <a:avLst/>
          </a:prstGeom>
        </p:spPr>
        <p:txBody>
          <a:bodyPr wrap="square" lIns="0" tIns="0" rIns="0">
            <a:spAutoFit/>
          </a:bodyPr>
          <a:lstStyle/>
          <a:p>
            <a:r>
              <a:rPr lang="es-ES" b="1" dirty="0">
                <a:solidFill>
                  <a:srgbClr val="595959"/>
                </a:solidFill>
                <a:latin typeface="Graphik Bold" panose="020B0803030202060203" pitchFamily="34" charset="0"/>
              </a:rPr>
              <a:t>Cambio en el coste del cibercrimen por país</a:t>
            </a:r>
          </a:p>
          <a:p>
            <a:r>
              <a:rPr lang="es-ES" sz="1400" dirty="0"/>
              <a:t>US$ millones  (% aumento 2017–2018)</a:t>
            </a:r>
          </a:p>
          <a:p>
            <a:endParaRPr lang="es-ES" sz="1400" dirty="0">
              <a:highlight>
                <a:srgbClr val="FFFF00"/>
              </a:highlight>
            </a:endParaRPr>
          </a:p>
          <a:p>
            <a:r>
              <a:rPr lang="es-ES" dirty="0"/>
              <a:t>Los costes del cibercrimen aumentaron un 26% de media en los países de la muestra. Reino Unido (31%), Japón (30%) y Estados Unidos (29%)</a:t>
            </a:r>
          </a:p>
          <a:p>
            <a:r>
              <a:rPr lang="es-ES" dirty="0"/>
              <a:t>experimentaron los mayores incrementos.</a:t>
            </a:r>
          </a:p>
          <a:p>
            <a:endParaRPr lang="es-ES" dirty="0"/>
          </a:p>
          <a:p>
            <a:r>
              <a:rPr lang="es-ES" dirty="0"/>
              <a:t>El aumento del coste en Alemania (18%) es menos de la mitad de lo que aumentó en 2017 (42%).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9B789EE-4821-49BA-A23C-7DB90A4C5D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6438184"/>
              </p:ext>
            </p:extLst>
          </p:nvPr>
        </p:nvGraphicFramePr>
        <p:xfrm>
          <a:off x="3728719" y="1582331"/>
          <a:ext cx="8463281" cy="4629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961EB83-29DB-46F6-A26F-7829D932CC68}"/>
              </a:ext>
            </a:extLst>
          </p:cNvPr>
          <p:cNvSpPr txBox="1"/>
          <p:nvPr/>
        </p:nvSpPr>
        <p:spPr>
          <a:xfrm>
            <a:off x="7597032" y="6001313"/>
            <a:ext cx="1598140" cy="200055"/>
          </a:xfrm>
          <a:prstGeom prst="rect">
            <a:avLst/>
          </a:prstGeom>
          <a:noFill/>
        </p:spPr>
        <p:txBody>
          <a:bodyPr wrap="square" lIns="0" tIns="0" rIns="0" bIns="45720" rtlCol="0">
            <a:spAutoFit/>
          </a:bodyPr>
          <a:lstStyle/>
          <a:p>
            <a:pPr algn="ctr"/>
            <a:r>
              <a:rPr lang="en-US" sz="1000" dirty="0"/>
              <a:t>Cost  ($US Millions)</a:t>
            </a:r>
          </a:p>
        </p:txBody>
      </p:sp>
    </p:spTree>
    <p:extLst>
      <p:ext uri="{BB962C8B-B14F-4D97-AF65-F5344CB8AC3E}">
        <p14:creationId xmlns:p14="http://schemas.microsoft.com/office/powerpoint/2010/main" val="229798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E638399-F6DA-40EE-93D1-F5AB1870CFF2}"/>
              </a:ext>
            </a:extLst>
          </p:cNvPr>
          <p:cNvSpPr/>
          <p:nvPr/>
        </p:nvSpPr>
        <p:spPr>
          <a:xfrm>
            <a:off x="0" y="1711081"/>
            <a:ext cx="3728720" cy="447636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Copyright © 2019 Accenture Security.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4934"/>
            <a:ext cx="11430000" cy="990601"/>
          </a:xfrm>
        </p:spPr>
        <p:txBody>
          <a:bodyPr>
            <a:noAutofit/>
          </a:bodyPr>
          <a:lstStyle/>
          <a:p>
            <a:r>
              <a:rPr lang="es-ES" sz="3600" dirty="0"/>
              <a:t>por SECTORES, La banca y </a:t>
            </a:r>
            <a:r>
              <a:rPr lang="es-ES" sz="3600" dirty="0" err="1"/>
              <a:t>lAs</a:t>
            </a:r>
            <a:r>
              <a:rPr lang="es-ES" sz="3600" dirty="0"/>
              <a:t> UTILITIES Siguen teniendo los mayores costes en cibercrimen*.</a:t>
            </a:r>
            <a:endParaRPr lang="es-ES" sz="3600" dirty="0">
              <a:solidFill>
                <a:srgbClr val="FF3C0F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264227C-3FDB-4B4F-B815-8B47A2D1B6A7}"/>
              </a:ext>
            </a:extLst>
          </p:cNvPr>
          <p:cNvSpPr/>
          <p:nvPr/>
        </p:nvSpPr>
        <p:spPr>
          <a:xfrm>
            <a:off x="618714" y="2062526"/>
            <a:ext cx="2881963" cy="3773469"/>
          </a:xfrm>
          <a:prstGeom prst="rect">
            <a:avLst/>
          </a:prstGeom>
        </p:spPr>
        <p:txBody>
          <a:bodyPr wrap="square" lIns="0" tIns="0" rIns="0">
            <a:spAutoFit/>
          </a:bodyPr>
          <a:lstStyle/>
          <a:p>
            <a:r>
              <a:rPr lang="es-ES" b="1" dirty="0">
                <a:solidFill>
                  <a:srgbClr val="595959"/>
                </a:solidFill>
                <a:latin typeface="Graphik Bold" panose="020B0803030202060203" pitchFamily="34" charset="0"/>
              </a:rPr>
              <a:t>Promedio de costo anualizado por sector industrial</a:t>
            </a:r>
          </a:p>
          <a:p>
            <a:pPr>
              <a:lnSpc>
                <a:spcPct val="110000"/>
              </a:lnSpc>
            </a:pPr>
            <a:r>
              <a:rPr lang="es-ES" sz="1400" dirty="0"/>
              <a:t>US$ (millones)</a:t>
            </a:r>
          </a:p>
          <a:p>
            <a:pPr lvl="1">
              <a:lnSpc>
                <a:spcPct val="110000"/>
              </a:lnSpc>
            </a:pPr>
            <a:endParaRPr lang="es-ES" sz="1400" dirty="0"/>
          </a:p>
          <a:p>
            <a:pPr lvl="1">
              <a:lnSpc>
                <a:spcPct val="110000"/>
              </a:lnSpc>
            </a:pPr>
            <a:endParaRPr lang="es-ES" sz="1400" dirty="0"/>
          </a:p>
          <a:p>
            <a:pPr lvl="1">
              <a:lnSpc>
                <a:spcPct val="110000"/>
              </a:lnSpc>
            </a:pPr>
            <a:endParaRPr lang="es-ES" sz="1400" dirty="0"/>
          </a:p>
          <a:p>
            <a:pPr lvl="1">
              <a:lnSpc>
                <a:spcPct val="110000"/>
              </a:lnSpc>
            </a:pPr>
            <a:endParaRPr lang="es-ES" sz="1400" dirty="0"/>
          </a:p>
          <a:p>
            <a:pPr lvl="1">
              <a:lnSpc>
                <a:spcPct val="110000"/>
              </a:lnSpc>
            </a:pPr>
            <a:endParaRPr lang="es-ES" sz="1400" dirty="0"/>
          </a:p>
          <a:p>
            <a:pPr lvl="1">
              <a:lnSpc>
                <a:spcPct val="110000"/>
              </a:lnSpc>
            </a:pPr>
            <a:endParaRPr lang="es-ES" sz="1400" dirty="0"/>
          </a:p>
          <a:p>
            <a:pPr lvl="1">
              <a:lnSpc>
                <a:spcPct val="110000"/>
              </a:lnSpc>
            </a:pPr>
            <a:endParaRPr lang="es-ES" sz="1400" dirty="0"/>
          </a:p>
          <a:p>
            <a:pPr lvl="1">
              <a:lnSpc>
                <a:spcPct val="110000"/>
              </a:lnSpc>
            </a:pPr>
            <a:endParaRPr lang="es-ES" sz="1400" dirty="0"/>
          </a:p>
          <a:p>
            <a:pPr lvl="1">
              <a:lnSpc>
                <a:spcPct val="110000"/>
              </a:lnSpc>
            </a:pPr>
            <a:endParaRPr lang="es-ES" sz="1400" dirty="0"/>
          </a:p>
          <a:p>
            <a:pPr lvl="1">
              <a:lnSpc>
                <a:spcPct val="110000"/>
              </a:lnSpc>
            </a:pPr>
            <a:r>
              <a:rPr lang="es-ES" sz="1400" dirty="0"/>
              <a:t>*cifras globales</a:t>
            </a:r>
          </a:p>
          <a:p>
            <a:pPr>
              <a:lnSpc>
                <a:spcPct val="110000"/>
              </a:lnSpc>
            </a:pPr>
            <a:endParaRPr lang="es-ES" dirty="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0A72FEE-ACC9-4A72-ABC5-59DD361961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4368526"/>
              </p:ext>
            </p:extLst>
          </p:nvPr>
        </p:nvGraphicFramePr>
        <p:xfrm>
          <a:off x="3611798" y="1677655"/>
          <a:ext cx="8089552" cy="4993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5C85A50-6321-46FF-A4F9-4F249C2CB5B9}"/>
              </a:ext>
            </a:extLst>
          </p:cNvPr>
          <p:cNvSpPr txBox="1"/>
          <p:nvPr/>
        </p:nvSpPr>
        <p:spPr>
          <a:xfrm>
            <a:off x="7656574" y="6503038"/>
            <a:ext cx="1598140" cy="200055"/>
          </a:xfrm>
          <a:prstGeom prst="rect">
            <a:avLst/>
          </a:prstGeom>
          <a:noFill/>
        </p:spPr>
        <p:txBody>
          <a:bodyPr wrap="square" lIns="0" tIns="0" rIns="0" bIns="45720" rtlCol="0">
            <a:spAutoFit/>
          </a:bodyPr>
          <a:lstStyle/>
          <a:p>
            <a:pPr algn="ctr"/>
            <a:r>
              <a:rPr lang="en-US" sz="1000" dirty="0"/>
              <a:t>Cost  ($US Millions)</a:t>
            </a:r>
          </a:p>
        </p:txBody>
      </p:sp>
    </p:spTree>
    <p:extLst>
      <p:ext uri="{BB962C8B-B14F-4D97-AF65-F5344CB8AC3E}">
        <p14:creationId xmlns:p14="http://schemas.microsoft.com/office/powerpoint/2010/main" val="207349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64968-C958-4D6D-AEA7-B46050DD03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>
              <a:defRPr/>
            </a:pPr>
            <a:r>
              <a:rPr lang="es-ES">
                <a:solidFill>
                  <a:prstClr val="white"/>
                </a:solidFill>
              </a:rPr>
              <a:t>¿Qué valor económico tiene para una organización mejorar la protección en ciberseguridad? </a:t>
            </a:r>
            <a:endParaRPr lang="es-ES" cap="none" spc="0">
              <a:solidFill>
                <a:prstClr val="white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BEA3285-C7F4-4556-8C41-B7563F9779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466928"/>
            <a:ext cx="9256486" cy="3076372"/>
          </a:xfrm>
        </p:spPr>
        <p:txBody>
          <a:bodyPr/>
          <a:lstStyle/>
          <a:p>
            <a:r>
              <a:rPr lang="es-ES"/>
              <a:t>El valor de la ciberseguridad</a:t>
            </a:r>
          </a:p>
        </p:txBody>
      </p:sp>
    </p:spTree>
    <p:extLst>
      <p:ext uri="{BB962C8B-B14F-4D97-AF65-F5344CB8AC3E}">
        <p14:creationId xmlns:p14="http://schemas.microsoft.com/office/powerpoint/2010/main" val="322366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2EB5D7F-C1A3-4B5C-8429-77D13DFC35C1}"/>
              </a:ext>
            </a:extLst>
          </p:cNvPr>
          <p:cNvSpPr/>
          <p:nvPr/>
        </p:nvSpPr>
        <p:spPr>
          <a:xfrm>
            <a:off x="0" y="1483360"/>
            <a:ext cx="3713413" cy="5035649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C662B0D-703B-44EA-9021-82357960458A}"/>
              </a:ext>
            </a:extLst>
          </p:cNvPr>
          <p:cNvCxnSpPr/>
          <p:nvPr/>
        </p:nvCxnSpPr>
        <p:spPr>
          <a:xfrm flipV="1">
            <a:off x="7410558" y="1525000"/>
            <a:ext cx="0" cy="442800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CBCBB227-71E8-4122-9F7B-8E42D037C9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477332"/>
              </p:ext>
            </p:extLst>
          </p:nvPr>
        </p:nvGraphicFramePr>
        <p:xfrm>
          <a:off x="3982072" y="3121712"/>
          <a:ext cx="8534384" cy="3189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Copyright © 2019 Accenture Security.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5777" y="380999"/>
            <a:ext cx="11640452" cy="990601"/>
          </a:xfrm>
        </p:spPr>
        <p:txBody>
          <a:bodyPr>
            <a:noAutofit/>
          </a:bodyPr>
          <a:lstStyle/>
          <a:p>
            <a:r>
              <a:rPr lang="es-ES" sz="3600"/>
              <a:t>¿qué valor tiene para un negocio </a:t>
            </a:r>
            <a:r>
              <a:rPr lang="es-ES" sz="3600">
                <a:solidFill>
                  <a:schemeClr val="accent1"/>
                </a:solidFill>
              </a:rPr>
              <a:t>mejorar la protección en ciberseguridad?</a:t>
            </a:r>
            <a:endParaRPr lang="es-ES" sz="36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4DE277-FDFE-4D0F-823B-6C178F73A2DC}"/>
              </a:ext>
            </a:extLst>
          </p:cNvPr>
          <p:cNvSpPr/>
          <p:nvPr/>
        </p:nvSpPr>
        <p:spPr>
          <a:xfrm>
            <a:off x="161111" y="1483360"/>
            <a:ext cx="3496104" cy="4296689"/>
          </a:xfrm>
          <a:prstGeom prst="rect">
            <a:avLst/>
          </a:prstGeom>
        </p:spPr>
        <p:txBody>
          <a:bodyPr wrap="square" lIns="0" tIns="0" rIns="0">
            <a:spAutoFit/>
          </a:bodyPr>
          <a:lstStyle/>
          <a:p>
            <a:pPr lvl="0">
              <a:lnSpc>
                <a:spcPct val="110000"/>
              </a:lnSpc>
            </a:pPr>
            <a:r>
              <a:rPr lang="es-ES">
                <a:solidFill>
                  <a:prstClr val="black"/>
                </a:solidFill>
              </a:rPr>
              <a:t>Existe una correlación positiva entre el tamaño y el coste. Cuanto mayor es la organización, mayor es la carga presupuestaria destinada.</a:t>
            </a:r>
          </a:p>
          <a:p>
            <a:pPr lvl="0">
              <a:lnSpc>
                <a:spcPct val="110000"/>
              </a:lnSpc>
            </a:pPr>
            <a:endParaRPr lang="es-ES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es-ES">
                <a:solidFill>
                  <a:prstClr val="black"/>
                </a:solidFill>
              </a:rPr>
              <a:t>Pero, ¿puede una </a:t>
            </a:r>
            <a:r>
              <a:rPr lang="es-ES">
                <a:solidFill>
                  <a:schemeClr val="accent1"/>
                </a:solidFill>
              </a:rPr>
              <a:t>mejora en la protección en ciberseguridad </a:t>
            </a:r>
            <a:r>
              <a:rPr lang="es-ES">
                <a:solidFill>
                  <a:prstClr val="black"/>
                </a:solidFill>
              </a:rPr>
              <a:t>crear mayor</a:t>
            </a:r>
            <a:r>
              <a:rPr lang="es-ES" b="1">
                <a:solidFill>
                  <a:schemeClr val="accent1"/>
                </a:solidFill>
              </a:rPr>
              <a:t> valor económico</a:t>
            </a:r>
            <a:r>
              <a:rPr lang="es-ES">
                <a:solidFill>
                  <a:prstClr val="black"/>
                </a:solidFill>
              </a:rPr>
              <a:t> para el negocio?</a:t>
            </a:r>
            <a:r>
              <a:rPr lang="es-ES"/>
              <a:t> </a:t>
            </a:r>
          </a:p>
          <a:p>
            <a:pPr lvl="0">
              <a:lnSpc>
                <a:spcPct val="110000"/>
              </a:lnSpc>
            </a:pPr>
            <a:endParaRPr lang="es-ES"/>
          </a:p>
          <a:p>
            <a:pPr lvl="0">
              <a:lnSpc>
                <a:spcPct val="110000"/>
              </a:lnSpc>
            </a:pPr>
            <a:r>
              <a:rPr lang="es-ES"/>
              <a:t>El</a:t>
            </a:r>
            <a:r>
              <a:rPr lang="es-ES">
                <a:solidFill>
                  <a:schemeClr val="accent1"/>
                </a:solidFill>
              </a:rPr>
              <a:t> valor económico </a:t>
            </a:r>
            <a:r>
              <a:rPr lang="es-ES"/>
              <a:t>incluye los </a:t>
            </a:r>
            <a:r>
              <a:rPr lang="es-ES" b="1">
                <a:solidFill>
                  <a:schemeClr val="accent1"/>
                </a:solidFill>
              </a:rPr>
              <a:t>ahorros</a:t>
            </a:r>
            <a:r>
              <a:rPr lang="es-ES">
                <a:solidFill>
                  <a:srgbClr val="FF3C0F"/>
                </a:solidFill>
              </a:rPr>
              <a:t> </a:t>
            </a:r>
            <a:r>
              <a:rPr lang="es-ES"/>
              <a:t>en los costes del cibercrimen más las oportunidades de </a:t>
            </a:r>
            <a:r>
              <a:rPr lang="es-ES" b="1">
                <a:solidFill>
                  <a:srgbClr val="FF4F00"/>
                </a:solidFill>
              </a:rPr>
              <a:t>nuevos ingresos</a:t>
            </a:r>
            <a:r>
              <a:rPr lang="es-ES">
                <a:solidFill>
                  <a:srgbClr val="FF4F00"/>
                </a:solidFill>
              </a:rPr>
              <a:t>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F2E6BEC-2F8C-4DC2-A074-568B249303A9}"/>
              </a:ext>
            </a:extLst>
          </p:cNvPr>
          <p:cNvCxnSpPr>
            <a:cxnSpLocks/>
          </p:cNvCxnSpPr>
          <p:nvPr/>
        </p:nvCxnSpPr>
        <p:spPr>
          <a:xfrm flipH="1">
            <a:off x="9713282" y="3390511"/>
            <a:ext cx="1" cy="1080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AAFEE05-ACEE-4F0D-86E9-62D317417AC3}"/>
              </a:ext>
            </a:extLst>
          </p:cNvPr>
          <p:cNvSpPr txBox="1"/>
          <p:nvPr/>
        </p:nvSpPr>
        <p:spPr>
          <a:xfrm>
            <a:off x="10089255" y="3380315"/>
            <a:ext cx="1322146" cy="1123384"/>
          </a:xfrm>
          <a:prstGeom prst="rect">
            <a:avLst/>
          </a:prstGeom>
          <a:noFill/>
        </p:spPr>
        <p:txBody>
          <a:bodyPr wrap="square" lIns="0" tIns="0" rIns="0" bIns="45720" rtlCol="0">
            <a:spAutoFit/>
          </a:bodyPr>
          <a:lstStyle/>
          <a:p>
            <a:r>
              <a:rPr lang="es-ES" sz="1400" dirty="0"/>
              <a:t>El valor económico de mejorar la protección en ciberseguridad</a:t>
            </a:r>
          </a:p>
        </p:txBody>
      </p:sp>
      <p:pic>
        <p:nvPicPr>
          <p:cNvPr id="28" name="Graphic 27" descr="Magnifying glass">
            <a:extLst>
              <a:ext uri="{FF2B5EF4-FFF2-40B4-BE49-F238E27FC236}">
                <a16:creationId xmlns:a16="http://schemas.microsoft.com/office/drawing/2014/main" id="{4B32E435-B7BF-44C7-B8F9-5CE6B90B63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47233" y="2004537"/>
            <a:ext cx="720000" cy="720000"/>
          </a:xfrm>
          <a:prstGeom prst="rect">
            <a:avLst/>
          </a:prstGeom>
        </p:spPr>
      </p:pic>
      <p:pic>
        <p:nvPicPr>
          <p:cNvPr id="30" name="Graphic 29" descr="Calculator">
            <a:extLst>
              <a:ext uri="{FF2B5EF4-FFF2-40B4-BE49-F238E27FC236}">
                <a16:creationId xmlns:a16="http://schemas.microsoft.com/office/drawing/2014/main" id="{FDE8FA5C-837A-4DA7-9B0A-8D82CEA99E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50012" y="1976698"/>
            <a:ext cx="720000" cy="720000"/>
          </a:xfrm>
          <a:prstGeom prst="rect">
            <a:avLst/>
          </a:prstGeom>
        </p:spPr>
      </p:pic>
      <p:sp>
        <p:nvSpPr>
          <p:cNvPr id="31" name="Arrow: Right 30">
            <a:extLst>
              <a:ext uri="{FF2B5EF4-FFF2-40B4-BE49-F238E27FC236}">
                <a16:creationId xmlns:a16="http://schemas.microsoft.com/office/drawing/2014/main" id="{1FE6989B-72A2-4566-8095-2041C059E875}"/>
              </a:ext>
            </a:extLst>
          </p:cNvPr>
          <p:cNvSpPr/>
          <p:nvPr/>
        </p:nvSpPr>
        <p:spPr>
          <a:xfrm>
            <a:off x="8482837" y="1886698"/>
            <a:ext cx="1800000" cy="900000"/>
          </a:xfrm>
          <a:prstGeom prst="rightArrow">
            <a:avLst>
              <a:gd name="adj1" fmla="val 6406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500" dirty="0"/>
              <a:t>Modelización econométrica</a:t>
            </a:r>
          </a:p>
        </p:txBody>
      </p:sp>
      <p:sp>
        <p:nvSpPr>
          <p:cNvPr id="33" name="Arrow: Left 32">
            <a:extLst>
              <a:ext uri="{FF2B5EF4-FFF2-40B4-BE49-F238E27FC236}">
                <a16:creationId xmlns:a16="http://schemas.microsoft.com/office/drawing/2014/main" id="{94861E41-1647-427A-A646-98E1B0FAE4D5}"/>
              </a:ext>
            </a:extLst>
          </p:cNvPr>
          <p:cNvSpPr/>
          <p:nvPr/>
        </p:nvSpPr>
        <p:spPr>
          <a:xfrm>
            <a:off x="4396527" y="1886698"/>
            <a:ext cx="1800000" cy="900000"/>
          </a:xfrm>
          <a:prstGeom prst="leftArrow">
            <a:avLst>
              <a:gd name="adj1" fmla="val 68651"/>
              <a:gd name="adj2" fmla="val 50000"/>
            </a:avLst>
          </a:prstGeom>
          <a:solidFill>
            <a:srgbClr val="750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500" dirty="0"/>
              <a:t>Análisis Histórico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FBECBF3-4EEB-42AE-AB90-9B386BF5F6B1}"/>
              </a:ext>
            </a:extLst>
          </p:cNvPr>
          <p:cNvSpPr/>
          <p:nvPr/>
        </p:nvSpPr>
        <p:spPr>
          <a:xfrm>
            <a:off x="4171598" y="1519950"/>
            <a:ext cx="25342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cap="all" dirty="0">
                <a:solidFill>
                  <a:schemeClr val="accent1"/>
                </a:solidFill>
              </a:rPr>
              <a:t>El </a:t>
            </a:r>
            <a:r>
              <a:rPr lang="es-ES" sz="1600" b="1" cap="all" dirty="0">
                <a:solidFill>
                  <a:schemeClr val="accent1"/>
                </a:solidFill>
              </a:rPr>
              <a:t>coste</a:t>
            </a:r>
            <a:r>
              <a:rPr lang="es-ES" sz="1600" cap="all" dirty="0">
                <a:solidFill>
                  <a:schemeClr val="accent1"/>
                </a:solidFill>
              </a:rPr>
              <a:t> del cibercrimen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27D994D-0C75-4E83-8D22-8C7B5B45F1B9}"/>
              </a:ext>
            </a:extLst>
          </p:cNvPr>
          <p:cNvSpPr/>
          <p:nvPr/>
        </p:nvSpPr>
        <p:spPr>
          <a:xfrm>
            <a:off x="7783026" y="1519950"/>
            <a:ext cx="30346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cap="all" dirty="0">
                <a:solidFill>
                  <a:schemeClr val="accent1"/>
                </a:solidFill>
              </a:rPr>
              <a:t>el </a:t>
            </a:r>
            <a:r>
              <a:rPr lang="es-ES" sz="1600" b="1" cap="all" dirty="0">
                <a:solidFill>
                  <a:schemeClr val="accent1"/>
                </a:solidFill>
              </a:rPr>
              <a:t>valor</a:t>
            </a:r>
            <a:r>
              <a:rPr lang="es-ES" sz="1600" cap="all" dirty="0">
                <a:solidFill>
                  <a:schemeClr val="accent1"/>
                </a:solidFill>
              </a:rPr>
              <a:t> de la ciberseguridad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22BBC7B-6E77-452F-85D7-C23BDF0F4A02}"/>
              </a:ext>
            </a:extLst>
          </p:cNvPr>
          <p:cNvGrpSpPr/>
          <p:nvPr/>
        </p:nvGrpSpPr>
        <p:grpSpPr>
          <a:xfrm>
            <a:off x="6461763" y="4015824"/>
            <a:ext cx="1912616" cy="454687"/>
            <a:chOff x="6556001" y="4015824"/>
            <a:chExt cx="1364690" cy="454687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FF716FA2-DC6D-4E53-B2C5-474EEADEB788}"/>
                </a:ext>
              </a:extLst>
            </p:cNvPr>
            <p:cNvCxnSpPr>
              <a:cxnSpLocks/>
            </p:cNvCxnSpPr>
            <p:nvPr/>
          </p:nvCxnSpPr>
          <p:spPr>
            <a:xfrm>
              <a:off x="6556001" y="4034112"/>
              <a:ext cx="1364690" cy="436399"/>
            </a:xfrm>
            <a:prstGeom prst="line">
              <a:avLst/>
            </a:prstGeom>
            <a:ln w="12700">
              <a:solidFill>
                <a:srgbClr val="FF3C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9946C25-0B12-4976-AEB3-2F086BC833DC}"/>
                </a:ext>
              </a:extLst>
            </p:cNvPr>
            <p:cNvCxnSpPr>
              <a:cxnSpLocks/>
            </p:cNvCxnSpPr>
            <p:nvPr/>
          </p:nvCxnSpPr>
          <p:spPr>
            <a:xfrm>
              <a:off x="6556001" y="4015824"/>
              <a:ext cx="1364690" cy="0"/>
            </a:xfrm>
            <a:prstGeom prst="line">
              <a:avLst/>
            </a:prstGeom>
            <a:ln w="19050">
              <a:solidFill>
                <a:srgbClr val="FF3C0F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FE405CC9-4DCF-46CD-A411-4D6C10BBB27D}"/>
              </a:ext>
            </a:extLst>
          </p:cNvPr>
          <p:cNvSpPr txBox="1"/>
          <p:nvPr/>
        </p:nvSpPr>
        <p:spPr>
          <a:xfrm>
            <a:off x="5526682" y="2885518"/>
            <a:ext cx="936154" cy="292388"/>
          </a:xfrm>
          <a:prstGeom prst="rect">
            <a:avLst/>
          </a:prstGeom>
          <a:noFill/>
        </p:spPr>
        <p:txBody>
          <a:bodyPr wrap="none" lIns="0" tIns="0" rIns="0" bIns="45720" rtlCol="0">
            <a:spAutoFit/>
          </a:bodyPr>
          <a:lstStyle/>
          <a:p>
            <a:r>
              <a:rPr lang="es-ES" sz="1600" dirty="0"/>
              <a:t>2014–2018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8C1C246-F67E-4D68-ADAE-E58A09574FCD}"/>
              </a:ext>
            </a:extLst>
          </p:cNvPr>
          <p:cNvSpPr txBox="1"/>
          <p:nvPr/>
        </p:nvSpPr>
        <p:spPr>
          <a:xfrm>
            <a:off x="8319618" y="2870570"/>
            <a:ext cx="936154" cy="292388"/>
          </a:xfrm>
          <a:prstGeom prst="rect">
            <a:avLst/>
          </a:prstGeom>
          <a:noFill/>
        </p:spPr>
        <p:txBody>
          <a:bodyPr wrap="none" lIns="0" tIns="0" rIns="0" bIns="45720" rtlCol="0">
            <a:spAutoFit/>
          </a:bodyPr>
          <a:lstStyle/>
          <a:p>
            <a:r>
              <a:rPr lang="es-ES" sz="1600" dirty="0"/>
              <a:t>2019–2023</a:t>
            </a:r>
          </a:p>
        </p:txBody>
      </p:sp>
    </p:spTree>
    <p:extLst>
      <p:ext uri="{BB962C8B-B14F-4D97-AF65-F5344CB8AC3E}">
        <p14:creationId xmlns:p14="http://schemas.microsoft.com/office/powerpoint/2010/main" val="315510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itles">
  <a:themeElements>
    <a:clrScheme name="AccSec_Colors_Nov_2018">
      <a:dk1>
        <a:srgbClr val="000000"/>
      </a:dk1>
      <a:lt1>
        <a:sysClr val="window" lastClr="FFFFFF"/>
      </a:lt1>
      <a:dk2>
        <a:srgbClr val="5A5A5A"/>
      </a:dk2>
      <a:lt2>
        <a:srgbClr val="BEBEBE"/>
      </a:lt2>
      <a:accent1>
        <a:srgbClr val="F26722"/>
      </a:accent1>
      <a:accent2>
        <a:srgbClr val="AE132A"/>
      </a:accent2>
      <a:accent3>
        <a:srgbClr val="7500C0"/>
      </a:accent3>
      <a:accent4>
        <a:srgbClr val="460073"/>
      </a:accent4>
      <a:accent5>
        <a:srgbClr val="00BAFF"/>
      </a:accent5>
      <a:accent6>
        <a:srgbClr val="008EFF"/>
      </a:accent6>
      <a:hlink>
        <a:srgbClr val="F26722"/>
      </a:hlink>
      <a:folHlink>
        <a:srgbClr val="7500C0"/>
      </a:folHlink>
    </a:clrScheme>
    <a:fontScheme name="Accenture_Graphik">
      <a:majorFont>
        <a:latin typeface="Graphik"/>
        <a:ea typeface=""/>
        <a:cs typeface=""/>
      </a:majorFont>
      <a:minorFont>
        <a:latin typeface="Graphi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4572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Lt. Orange">
      <a:srgbClr val="FF8501"/>
    </a:custClr>
    <a:custClr name="Yellow">
      <a:srgbClr val="FFD42E"/>
    </a:custClr>
    <a:custClr name="Amber">
      <a:srgbClr val="FFB600"/>
    </a:custClr>
    <a:custClr name="Lt. Gray">
      <a:srgbClr val="BEBEBE"/>
    </a:custClr>
    <a:custClr name="Mid Gray">
      <a:srgbClr val="969696"/>
    </a:custClr>
    <a:custClr name="Drk. Gray">
      <a:srgbClr val="5A5A5A"/>
    </a:custClr>
  </a:custClrLst>
  <a:extLst>
    <a:ext uri="{05A4C25C-085E-4340-85A3-A5531E510DB2}">
      <thm15:themeFamily xmlns:thm15="http://schemas.microsoft.com/office/thememl/2012/main" name="Acc_Security_2018_PPT_Template_v02-01.potx" id="{62018FEC-8C16-4D8C-A9D5-5A8826676ED6}" vid="{02190469-B23C-46BC-BBAA-911F36966159}"/>
    </a:ext>
  </a:extLst>
</a:theme>
</file>

<file path=ppt/theme/theme2.xml><?xml version="1.0" encoding="utf-8"?>
<a:theme xmlns:a="http://schemas.openxmlformats.org/drawingml/2006/main" name="Content Layouts">
  <a:themeElements>
    <a:clrScheme name="AccSec_Colors_Nov_2018">
      <a:dk1>
        <a:srgbClr val="000000"/>
      </a:dk1>
      <a:lt1>
        <a:sysClr val="window" lastClr="FFFFFF"/>
      </a:lt1>
      <a:dk2>
        <a:srgbClr val="5A5A5A"/>
      </a:dk2>
      <a:lt2>
        <a:srgbClr val="BEBEBE"/>
      </a:lt2>
      <a:accent1>
        <a:srgbClr val="F26722"/>
      </a:accent1>
      <a:accent2>
        <a:srgbClr val="AE132A"/>
      </a:accent2>
      <a:accent3>
        <a:srgbClr val="7500C0"/>
      </a:accent3>
      <a:accent4>
        <a:srgbClr val="460073"/>
      </a:accent4>
      <a:accent5>
        <a:srgbClr val="00BAFF"/>
      </a:accent5>
      <a:accent6>
        <a:srgbClr val="008EFF"/>
      </a:accent6>
      <a:hlink>
        <a:srgbClr val="F26722"/>
      </a:hlink>
      <a:folHlink>
        <a:srgbClr val="7500C0"/>
      </a:folHlink>
    </a:clrScheme>
    <a:fontScheme name="Accenture_Graphik">
      <a:majorFont>
        <a:latin typeface="Graphik"/>
        <a:ea typeface=""/>
        <a:cs typeface=""/>
      </a:majorFont>
      <a:minorFont>
        <a:latin typeface="Graphi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45720" rtlCol="0">
        <a:spAutoFit/>
      </a:bodyPr>
      <a:lstStyle>
        <a:defPPr>
          <a:defRPr sz="1600" dirty="0" smtClean="0"/>
        </a:defPPr>
      </a:lstStyle>
    </a:txDef>
  </a:objectDefaults>
  <a:extraClrSchemeLst/>
  <a:custClrLst>
    <a:custClr name="Lt. Orange">
      <a:srgbClr val="FF8501"/>
    </a:custClr>
    <a:custClr name="Yellow">
      <a:srgbClr val="FFD42E"/>
    </a:custClr>
    <a:custClr name="Amber">
      <a:srgbClr val="FFB600"/>
    </a:custClr>
    <a:custClr name="Lt. Gray">
      <a:srgbClr val="BEBEBE"/>
    </a:custClr>
    <a:custClr name="Mid Gray">
      <a:srgbClr val="969696"/>
    </a:custClr>
    <a:custClr name="Drk. Gray">
      <a:srgbClr val="5A5A5A"/>
    </a:custClr>
  </a:custClrLst>
  <a:extLst>
    <a:ext uri="{05A4C25C-085E-4340-85A3-A5531E510DB2}">
      <thm15:themeFamily xmlns:thm15="http://schemas.microsoft.com/office/thememl/2012/main" name="Acc_Security_2018_PPT_Template_v02-01.potx" id="{62018FEC-8C16-4D8C-A9D5-5A8826676ED6}" vid="{D3CF6B02-4D2E-41E1-B748-6D1BA8CEF65C}"/>
    </a:ext>
  </a:extLst>
</a:theme>
</file>

<file path=ppt/theme/theme3.xml><?xml version="1.0" encoding="utf-8"?>
<a:theme xmlns:a="http://schemas.openxmlformats.org/drawingml/2006/main" name="Specialty Slides">
  <a:themeElements>
    <a:clrScheme name="AccSec_Colors_Nov_2018">
      <a:dk1>
        <a:srgbClr val="000000"/>
      </a:dk1>
      <a:lt1>
        <a:sysClr val="window" lastClr="FFFFFF"/>
      </a:lt1>
      <a:dk2>
        <a:srgbClr val="5A5A5A"/>
      </a:dk2>
      <a:lt2>
        <a:srgbClr val="BEBEBE"/>
      </a:lt2>
      <a:accent1>
        <a:srgbClr val="F26722"/>
      </a:accent1>
      <a:accent2>
        <a:srgbClr val="AE132A"/>
      </a:accent2>
      <a:accent3>
        <a:srgbClr val="7500C0"/>
      </a:accent3>
      <a:accent4>
        <a:srgbClr val="460073"/>
      </a:accent4>
      <a:accent5>
        <a:srgbClr val="00BAFF"/>
      </a:accent5>
      <a:accent6>
        <a:srgbClr val="008EFF"/>
      </a:accent6>
      <a:hlink>
        <a:srgbClr val="F26722"/>
      </a:hlink>
      <a:folHlink>
        <a:srgbClr val="7500C0"/>
      </a:folHlink>
    </a:clrScheme>
    <a:fontScheme name="Accenture_Graphik">
      <a:majorFont>
        <a:latin typeface="Graphik"/>
        <a:ea typeface=""/>
        <a:cs typeface=""/>
      </a:majorFont>
      <a:minorFont>
        <a:latin typeface="Graphi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45720" rtlCol="0">
        <a:spAutoFit/>
      </a:bodyPr>
      <a:lstStyle>
        <a:defPPr>
          <a:defRPr sz="1600" dirty="0" smtClean="0"/>
        </a:defPPr>
      </a:lstStyle>
    </a:txDef>
  </a:objectDefaults>
  <a:extraClrSchemeLst/>
  <a:custClrLst>
    <a:custClr name="Lt. Orange">
      <a:srgbClr val="FF8501"/>
    </a:custClr>
    <a:custClr name="Yellow">
      <a:srgbClr val="FFD42E"/>
    </a:custClr>
    <a:custClr name="Amber">
      <a:srgbClr val="FFB600"/>
    </a:custClr>
    <a:custClr name="Lt. Gray">
      <a:srgbClr val="BEBEBE"/>
    </a:custClr>
    <a:custClr name="Mid Gray">
      <a:srgbClr val="969696"/>
    </a:custClr>
    <a:custClr name="Drk. Gray">
      <a:srgbClr val="5A5A5A"/>
    </a:custClr>
  </a:custClrLst>
  <a:extLst>
    <a:ext uri="{05A4C25C-085E-4340-85A3-A5531E510DB2}">
      <thm15:themeFamily xmlns:thm15="http://schemas.microsoft.com/office/thememl/2012/main" name="Acc_Security_2018_PPT_Template_v02-01.potx" id="{62018FEC-8C16-4D8C-A9D5-5A8826676ED6}" vid="{BA5D47C1-FFB2-4CBA-ABEF-42EB1303232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aphik">
      <a:majorFont>
        <a:latin typeface="Graphik"/>
        <a:ea typeface=""/>
        <a:cs typeface=""/>
      </a:majorFont>
      <a:minorFont>
        <a:latin typeface="Graphi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raphik">
      <a:majorFont>
        <a:latin typeface="Graphik"/>
        <a:ea typeface=""/>
        <a:cs typeface=""/>
      </a:majorFont>
      <a:minorFont>
        <a:latin typeface="Graphi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40F00F1F0B7D42971AFE80134064C0" ma:contentTypeVersion="13" ma:contentTypeDescription="Create a new document." ma:contentTypeScope="" ma:versionID="c522922d11ac50d3555ac8cd3a0e4c37">
  <xsd:schema xmlns:xsd="http://www.w3.org/2001/XMLSchema" xmlns:xs="http://www.w3.org/2001/XMLSchema" xmlns:p="http://schemas.microsoft.com/office/2006/metadata/properties" xmlns:ns3="cf853b38-26f4-47fc-954d-51249fe2ada6" xmlns:ns4="dc479a15-31c4-486c-ac1d-d8021f7554b9" targetNamespace="http://schemas.microsoft.com/office/2006/metadata/properties" ma:root="true" ma:fieldsID="c055a063a8f0ec709ee1d09fc7930438" ns3:_="" ns4:_="">
    <xsd:import namespace="cf853b38-26f4-47fc-954d-51249fe2ada6"/>
    <xsd:import namespace="dc479a15-31c4-486c-ac1d-d8021f7554b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53b38-26f4-47fc-954d-51249fe2ad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79a15-31c4-486c-ac1d-d8021f7554b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34DDAC-CAA0-4E87-980F-6BF5010B4710}">
  <ds:schemaRefs>
    <ds:schemaRef ds:uri="http://purl.org/dc/elements/1.1/"/>
    <ds:schemaRef ds:uri="http://schemas.microsoft.com/office/2006/metadata/properties"/>
    <ds:schemaRef ds:uri="http://purl.org/dc/terms/"/>
    <ds:schemaRef ds:uri="dc479a15-31c4-486c-ac1d-d8021f7554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f853b38-26f4-47fc-954d-51249fe2ada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1D95524-A27C-482A-8CFD-2BC6356689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C6BF72-AFE3-4891-AE1C-60DE5C5CFE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853b38-26f4-47fc-954d-51249fe2ada6"/>
    <ds:schemaRef ds:uri="dc479a15-31c4-486c-ac1d-d8021f7554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Acc_Security_2018_PPT_Template_v03_181211</Template>
  <TotalTime>2003</TotalTime>
  <Words>1036</Words>
  <Application>Microsoft Office PowerPoint</Application>
  <PresentationFormat>Widescreen</PresentationFormat>
  <Paragraphs>205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Graphik</vt:lpstr>
      <vt:lpstr>Graphik Black</vt:lpstr>
      <vt:lpstr>Graphik Bold</vt:lpstr>
      <vt:lpstr>Titles</vt:lpstr>
      <vt:lpstr>Content Layouts</vt:lpstr>
      <vt:lpstr>Specialty Slides</vt:lpstr>
      <vt:lpstr>ESTUDIO COSTE DEL CIBERCRIMEN EN ESPAÑA</vt:lpstr>
      <vt:lpstr>CON UN PANORAMA DE AMENAZAS EN EXTENSIÓN Y NUEVAS VULNERABILIDADES DIGITALES, EL NÚMERO GLOBAL DE CIBERATAQUES AUMENTÓ EN EL ÚLTIMO AÑO</vt:lpstr>
      <vt:lpstr>eN ESPAÑA, UNO DE LOS ATAQUES MÁS COMUNES ESTÁ RELACIONADO CON LAS PERSONAS: PHISHING e Ingeniería social</vt:lpstr>
      <vt:lpstr>coste medio individual de incidentes en españa</vt:lpstr>
      <vt:lpstr>UNA VEZ MÁS, LOS ATAQUES RELACIONADOS CON LAS PERSONAS, SON LOS QUE MÁS TIEMPO CUESTA RESOLVER</vt:lpstr>
      <vt:lpstr>EL COSTE DEL CIBERCRIMEN ESTÁ CRECIENDO EN TODOS LOS PAÍSES</vt:lpstr>
      <vt:lpstr>por SECTORES, La banca y lAs UTILITIES Siguen teniendo los mayores costes en cibercrimen*.</vt:lpstr>
      <vt:lpstr>El valor de la ciberseguridad</vt:lpstr>
      <vt:lpstr>¿qué valor tiene para un negocio mejorar la protección en ciberseguridad?</vt:lpstr>
      <vt:lpstr>El valor económico en riesgo debido a ciberataques en los próximos 5 años es de 5.2$ billones a nivel global</vt:lpstr>
      <vt:lpstr>El valor económico en riesgo proporciona un punto de referencia útil para las inversiones en seguridad.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Madhavi</dc:creator>
  <cp:keywords>2018</cp:keywords>
  <cp:lastModifiedBy>Díaz Olivas, Berta</cp:lastModifiedBy>
  <cp:revision>529</cp:revision>
  <dcterms:created xsi:type="dcterms:W3CDTF">2019-02-14T13:01:19Z</dcterms:created>
  <dcterms:modified xsi:type="dcterms:W3CDTF">2019-10-15T16:08:50Z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0x0101004A40F00F1F0B7D42971AFE80134064C0</vt:lpwstr>
  </property>
  <property fmtid="{D5CDD505-2E9C-101B-9397-08002B2CF9AE}" pid="3" name="MSIP_Label_1bc0f418-96a4-4caf-9d7c-ccc5ec7f9d91_Enabled">
    <vt:lpwstr>True</vt:lpwstr>
  </property>
  <property fmtid="{D5CDD505-2E9C-101B-9397-08002B2CF9AE}" pid="4" name="MSIP_Label_1bc0f418-96a4-4caf-9d7c-ccc5ec7f9d91_SiteId">
    <vt:lpwstr>e0793d39-0939-496d-b129-198edd916feb</vt:lpwstr>
  </property>
  <property fmtid="{D5CDD505-2E9C-101B-9397-08002B2CF9AE}" pid="5" name="MSIP_Label_1bc0f418-96a4-4caf-9d7c-ccc5ec7f9d91_Owner">
    <vt:lpwstr>eileen.m.moynihan@accenture.com</vt:lpwstr>
  </property>
  <property fmtid="{D5CDD505-2E9C-101B-9397-08002B2CF9AE}" pid="6" name="MSIP_Label_1bc0f418-96a4-4caf-9d7c-ccc5ec7f9d91_SetDate">
    <vt:lpwstr>2019-04-02T00:01:22.6398779Z</vt:lpwstr>
  </property>
  <property fmtid="{D5CDD505-2E9C-101B-9397-08002B2CF9AE}" pid="7" name="MSIP_Label_1bc0f418-96a4-4caf-9d7c-ccc5ec7f9d91_Name">
    <vt:lpwstr>Unrestricted</vt:lpwstr>
  </property>
  <property fmtid="{D5CDD505-2E9C-101B-9397-08002B2CF9AE}" pid="8" name="MSIP_Label_1bc0f418-96a4-4caf-9d7c-ccc5ec7f9d91_Application">
    <vt:lpwstr>Microsoft Azure Information Protection</vt:lpwstr>
  </property>
  <property fmtid="{D5CDD505-2E9C-101B-9397-08002B2CF9AE}" pid="9" name="MSIP_Label_1bc0f418-96a4-4caf-9d7c-ccc5ec7f9d91_Extended_MSFT_Method">
    <vt:lpwstr>Manual</vt:lpwstr>
  </property>
  <property fmtid="{D5CDD505-2E9C-101B-9397-08002B2CF9AE}" pid="10" name="Sensitivity">
    <vt:lpwstr>Unrestricted</vt:lpwstr>
  </property>
</Properties>
</file>